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888" r:id="rId2"/>
    <p:sldId id="1012" r:id="rId3"/>
    <p:sldId id="279" r:id="rId4"/>
    <p:sldId id="1008" r:id="rId5"/>
    <p:sldId id="1010" r:id="rId6"/>
    <p:sldId id="1017" r:id="rId7"/>
    <p:sldId id="1013" r:id="rId8"/>
    <p:sldId id="1011" r:id="rId9"/>
    <p:sldId id="264" r:id="rId10"/>
    <p:sldId id="1014" r:id="rId11"/>
    <p:sldId id="396" r:id="rId12"/>
    <p:sldId id="388" r:id="rId13"/>
    <p:sldId id="1024" r:id="rId14"/>
    <p:sldId id="1016" r:id="rId15"/>
    <p:sldId id="825" r:id="rId16"/>
    <p:sldId id="263" r:id="rId17"/>
    <p:sldId id="1015" r:id="rId18"/>
    <p:sldId id="1021" r:id="rId19"/>
    <p:sldId id="1022" r:id="rId20"/>
    <p:sldId id="1023" r:id="rId21"/>
    <p:sldId id="1019" r:id="rId22"/>
    <p:sldId id="265" r:id="rId23"/>
    <p:sldId id="26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C45"/>
    <a:srgbClr val="FCB925"/>
    <a:srgbClr val="F6831F"/>
    <a:srgbClr val="DF3B3E"/>
    <a:srgbClr val="963E99"/>
    <a:srgbClr val="019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9AD0A083-F0EC-4187-B2CE-DEA429414DF1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6D6D6"/>
          </a:solidFill>
        </a:fill>
      </a:tcStyle>
    </a:band2H>
    <a:firstCol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254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CAC0A5"/>
        </a:fontRef>
        <a:srgbClr val="CAC0A5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397E31EC-F063-4EA6-AF87-4DEA6E2BE09E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0054A6"/>
        </a:fontRef>
        <a:srgbClr val="0054A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0054A6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CAC0A5"/>
        </a:fontRef>
        <a:srgbClr val="CAC0A5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F5CA20D9-215D-4675-97EC-3F2627661345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394256"/>
        </a:fontRef>
        <a:srgbClr val="394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7FC22C6B-781A-4A6B-9692-A5C117B293C1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19B49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/>
    <p:restoredTop sz="94637"/>
  </p:normalViewPr>
  <p:slideViewPr>
    <p:cSldViewPr snapToGrid="0" snapToObjects="1">
      <p:cViewPr>
        <p:scale>
          <a:sx n="39" d="100"/>
          <a:sy n="39" d="100"/>
        </p:scale>
        <p:origin x="22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None/>
            </a:pPr>
            <a:endParaRPr/>
          </a:p>
        </p:txBody>
      </p:sp>
      <p:sp>
        <p:nvSpPr>
          <p:cNvPr id="398" name="Google Shape;3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9e442c6a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d9e442c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d9e442c6a_2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ed9e442c6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881064" y="13073062"/>
            <a:ext cx="612347" cy="482823"/>
          </a:xfrm>
          <a:prstGeom prst="rect">
            <a:avLst/>
          </a:prstGeom>
        </p:spPr>
        <p:txBody>
          <a:bodyPr wrap="none"/>
          <a:lstStyle>
            <a:lvl1pPr>
              <a:defRPr sz="2200" spc="0">
                <a:solidFill>
                  <a:schemeClr val="tx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 Pag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perial – Multipurpose Keynote Presentation Template."/>
          <p:cNvSpPr txBox="1"/>
          <p:nvPr/>
        </p:nvSpPr>
        <p:spPr>
          <a:xfrm>
            <a:off x="763606" y="12816456"/>
            <a:ext cx="22856789" cy="29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defRPr sz="1600" b="0" spc="-16"/>
            </a:pPr>
            <a:r>
              <a:rPr lang="en-US" b="1" noProof="0">
                <a:solidFill>
                  <a:schemeClr val="bg1"/>
                </a:solidFill>
              </a:rPr>
              <a:t>Awesome –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b="1" noProof="0">
                <a:solidFill>
                  <a:schemeClr val="tx1"/>
                </a:solidFill>
              </a:rPr>
              <a:t>Mask Detector</a:t>
            </a:r>
          </a:p>
        </p:txBody>
      </p:sp>
      <p:grpSp>
        <p:nvGrpSpPr>
          <p:cNvPr id="9" name="Gruppieren"/>
          <p:cNvGrpSpPr/>
          <p:nvPr/>
        </p:nvGrpSpPr>
        <p:grpSpPr>
          <a:xfrm>
            <a:off x="0" y="13654352"/>
            <a:ext cx="24384000" cy="85792"/>
            <a:chOff x="0" y="0"/>
            <a:chExt cx="24384000" cy="85791"/>
          </a:xfrm>
        </p:grpSpPr>
        <p:sp>
          <p:nvSpPr>
            <p:cNvPr id="3" name="Rechteck"/>
            <p:cNvSpPr/>
            <p:nvPr/>
          </p:nvSpPr>
          <p:spPr>
            <a:xfrm>
              <a:off x="0" y="0"/>
              <a:ext cx="4069795" cy="8579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4" name="Rechteck"/>
            <p:cNvSpPr/>
            <p:nvPr/>
          </p:nvSpPr>
          <p:spPr>
            <a:xfrm>
              <a:off x="4062840" y="0"/>
              <a:ext cx="4069796" cy="8579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" name="Rechteck"/>
            <p:cNvSpPr/>
            <p:nvPr/>
          </p:nvSpPr>
          <p:spPr>
            <a:xfrm>
              <a:off x="8125683" y="0"/>
              <a:ext cx="4069796" cy="8579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6" name="Rechteck"/>
            <p:cNvSpPr/>
            <p:nvPr/>
          </p:nvSpPr>
          <p:spPr>
            <a:xfrm>
              <a:off x="12188523" y="0"/>
              <a:ext cx="4069796" cy="8579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7" name="Rechteck"/>
            <p:cNvSpPr/>
            <p:nvPr/>
          </p:nvSpPr>
          <p:spPr>
            <a:xfrm>
              <a:off x="16251366" y="0"/>
              <a:ext cx="4069796" cy="8579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8" name="Rechteck"/>
            <p:cNvSpPr/>
            <p:nvPr/>
          </p:nvSpPr>
          <p:spPr>
            <a:xfrm>
              <a:off x="20314205" y="0"/>
              <a:ext cx="4069795" cy="8579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10" name="Rechteck"/>
          <p:cNvSpPr/>
          <p:nvPr/>
        </p:nvSpPr>
        <p:spPr>
          <a:xfrm>
            <a:off x="11798564" y="13301536"/>
            <a:ext cx="786872" cy="42445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/>
          </a:p>
        </p:txBody>
      </p:sp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ctr">
              <a:lnSpc>
                <a:spcPct val="100000"/>
              </a:lnSpc>
              <a:defRPr sz="1600" b="0" spc="-16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1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Titeltext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hf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9pPr>
    </p:titleStyle>
    <p:bodyStyle>
      <a:lvl1pPr marL="291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736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1180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1625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2069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2514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6pPr>
      <a:lvl7pPr marL="2958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7pPr>
      <a:lvl8pPr marL="3403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8pPr>
      <a:lvl9pPr marL="3847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higginsberlin.github.io/face_mask_detection/front_end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F0C97FC-41D0-5B4C-90C5-C356D8776AF2}"/>
              </a:ext>
            </a:extLst>
          </p:cNvPr>
          <p:cNvSpPr/>
          <p:nvPr/>
        </p:nvSpPr>
        <p:spPr>
          <a:xfrm>
            <a:off x="5448300" y="5438594"/>
            <a:ext cx="13487400" cy="17018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812" name="Rechteck"/>
          <p:cNvSpPr/>
          <p:nvPr/>
        </p:nvSpPr>
        <p:spPr>
          <a:xfrm>
            <a:off x="-44914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4462CA-7D44-A24E-ADBB-F8D7A708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5438594"/>
            <a:ext cx="13487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261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Convolutional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2922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1" name="Gruppieren"/>
          <p:cNvGrpSpPr/>
          <p:nvPr/>
        </p:nvGrpSpPr>
        <p:grpSpPr>
          <a:xfrm>
            <a:off x="11241256" y="4570607"/>
            <a:ext cx="4861383" cy="1062174"/>
            <a:chOff x="0" y="0"/>
            <a:chExt cx="4861381" cy="1062173"/>
          </a:xfrm>
        </p:grpSpPr>
        <p:sp>
          <p:nvSpPr>
            <p:cNvPr id="5775" name="Kreis"/>
            <p:cNvSpPr/>
            <p:nvPr/>
          </p:nvSpPr>
          <p:spPr>
            <a:xfrm>
              <a:off x="0" y="0"/>
              <a:ext cx="946906" cy="94690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80" name="Key Focus here…"/>
            <p:cNvSpPr txBox="1"/>
            <p:nvPr/>
          </p:nvSpPr>
          <p:spPr>
            <a:xfrm>
              <a:off x="1328160" y="200402"/>
              <a:ext cx="3533221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00000"/>
                </a:lnSpc>
                <a:defRPr sz="3000" spc="-59"/>
              </a:pPr>
              <a:r>
                <a:rPr lang="de-DE" sz="2000" dirty="0">
                  <a:solidFill>
                    <a:schemeClr val="tx1"/>
                  </a:solidFill>
                </a:rPr>
                <a:t>3000 Images</a:t>
              </a:r>
              <a:endParaRPr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18" name="Gruppieren"/>
          <p:cNvGrpSpPr/>
          <p:nvPr/>
        </p:nvGrpSpPr>
        <p:grpSpPr>
          <a:xfrm>
            <a:off x="6968029" y="5695839"/>
            <a:ext cx="3502198" cy="3715946"/>
            <a:chOff x="0" y="0"/>
            <a:chExt cx="7507274" cy="8762005"/>
          </a:xfrm>
        </p:grpSpPr>
        <p:sp>
          <p:nvSpPr>
            <p:cNvPr id="5814" name="Rectangle 5"/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5" name="Freeform 6"/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6" name="Freeform 7"/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7" name="Freeform 8"/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5819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b="0" dirty="0">
                <a:solidFill>
                  <a:schemeClr val="bg1"/>
                </a:solidFill>
              </a:rPr>
              <a:t>See the goals we have in next year in a short list.</a:t>
            </a:r>
          </a:p>
        </p:txBody>
      </p:sp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Fueling the Network with Learning Data</a:t>
            </a: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8E578E-BF64-2E4C-8877-763256CF21F2}"/>
              </a:ext>
            </a:extLst>
          </p:cNvPr>
          <p:cNvSpPr/>
          <p:nvPr/>
        </p:nvSpPr>
        <p:spPr>
          <a:xfrm>
            <a:off x="6738378" y="7164383"/>
            <a:ext cx="3223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4800" b="0" dirty="0">
                <a:latin typeface="Inter"/>
              </a:rPr>
              <a:t>9000 </a:t>
            </a:r>
            <a:br>
              <a:rPr lang="de-DE" sz="4800" b="0" dirty="0">
                <a:latin typeface="Inter"/>
              </a:rPr>
            </a:br>
            <a:r>
              <a:rPr lang="de-DE" sz="4800" b="0" dirty="0">
                <a:latin typeface="Inter"/>
              </a:rPr>
              <a:t>Images</a:t>
            </a:r>
            <a:endParaRPr lang="en-US" sz="48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160D271-06F5-154C-978D-3E23781C2CD8}"/>
              </a:ext>
            </a:extLst>
          </p:cNvPr>
          <p:cNvGrpSpPr/>
          <p:nvPr/>
        </p:nvGrpSpPr>
        <p:grpSpPr>
          <a:xfrm>
            <a:off x="11201397" y="6840414"/>
            <a:ext cx="4861383" cy="1039314"/>
            <a:chOff x="6142496" y="7114092"/>
            <a:chExt cx="4861383" cy="1039314"/>
          </a:xfrm>
        </p:grpSpPr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621C0E40-0945-A040-8E59-9539270A0C7A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Key Focus here…">
              <a:extLst>
                <a:ext uri="{FF2B5EF4-FFF2-40B4-BE49-F238E27FC236}">
                  <a16:creationId xmlns:a16="http://schemas.microsoft.com/office/drawing/2014/main" id="{9F977021-6829-804F-80B1-89B7C536BABD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>
                  <a:solidFill>
                    <a:schemeClr val="tx1"/>
                  </a:solidFill>
                </a:rPr>
                <a:t>Bad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E0D4C84-5550-6142-BFE3-7AA4BE1133B1}"/>
              </a:ext>
            </a:extLst>
          </p:cNvPr>
          <p:cNvGrpSpPr/>
          <p:nvPr/>
        </p:nvGrpSpPr>
        <p:grpSpPr>
          <a:xfrm>
            <a:off x="11268818" y="9238508"/>
            <a:ext cx="4861383" cy="1039314"/>
            <a:chOff x="6142496" y="7114092"/>
            <a:chExt cx="4861383" cy="1039314"/>
          </a:xfrm>
        </p:grpSpPr>
        <p:sp>
          <p:nvSpPr>
            <p:cNvPr id="66" name="Kreis">
              <a:extLst>
                <a:ext uri="{FF2B5EF4-FFF2-40B4-BE49-F238E27FC236}">
                  <a16:creationId xmlns:a16="http://schemas.microsoft.com/office/drawing/2014/main" id="{FDA3EB54-7093-2440-BC92-5BAABFF96069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7" name="Key Focus here…">
              <a:extLst>
                <a:ext uri="{FF2B5EF4-FFF2-40B4-BE49-F238E27FC236}">
                  <a16:creationId xmlns:a16="http://schemas.microsoft.com/office/drawing/2014/main" id="{F6FB3E36-CAF0-8245-A18C-EEBD5587354E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No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pic>
        <p:nvPicPr>
          <p:cNvPr id="6" name="Grafik 5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58E15282-9D04-944F-9D65-141CF529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394" y="6634033"/>
            <a:ext cx="1742310" cy="1742310"/>
          </a:xfrm>
          <a:prstGeom prst="rect">
            <a:avLst/>
          </a:prstGeom>
        </p:spPr>
      </p:pic>
      <p:pic>
        <p:nvPicPr>
          <p:cNvPr id="8" name="Grafik 7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52D172E-6944-CF41-8D3C-21F27E7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385" y="4205285"/>
            <a:ext cx="1742310" cy="1742310"/>
          </a:xfrm>
          <a:prstGeom prst="rect">
            <a:avLst/>
          </a:prstGeom>
        </p:spPr>
      </p:pic>
      <p:pic>
        <p:nvPicPr>
          <p:cNvPr id="10" name="Grafik 9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11FBE980-A765-764C-93AA-4870AF1A3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010" y="8958893"/>
            <a:ext cx="1742310" cy="1742310"/>
          </a:xfrm>
          <a:prstGeom prst="rect">
            <a:avLst/>
          </a:pr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C20E666F-F488-E242-B304-B42F8D2D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22" y="9604183"/>
            <a:ext cx="2457396" cy="9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>
            <a:extLst>
              <a:ext uri="{FF2B5EF4-FFF2-40B4-BE49-F238E27FC236}">
                <a16:creationId xmlns:a16="http://schemas.microsoft.com/office/drawing/2014/main" id="{4A57BE32-E5A5-BF42-85BC-399374A5CF6D}"/>
              </a:ext>
            </a:extLst>
          </p:cNvPr>
          <p:cNvSpPr/>
          <p:nvPr/>
        </p:nvSpPr>
        <p:spPr>
          <a:xfrm>
            <a:off x="15058469" y="4261371"/>
            <a:ext cx="1487526" cy="711730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7B69949A-2937-964B-B879-98D06543899A}"/>
              </a:ext>
            </a:extLst>
          </p:cNvPr>
          <p:cNvSpPr/>
          <p:nvPr/>
        </p:nvSpPr>
        <p:spPr>
          <a:xfrm>
            <a:off x="2311593" y="6091889"/>
            <a:ext cx="1657400" cy="163829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1CFB7379-A2B8-234B-9CE3-D05414FBAA10}"/>
              </a:ext>
            </a:extLst>
          </p:cNvPr>
          <p:cNvSpPr/>
          <p:nvPr/>
        </p:nvSpPr>
        <p:spPr>
          <a:xfrm>
            <a:off x="2083521" y="6365583"/>
            <a:ext cx="1657400" cy="163829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grpSp>
        <p:nvGrpSpPr>
          <p:cNvPr id="5368" name="Gruppieren"/>
          <p:cNvGrpSpPr/>
          <p:nvPr/>
        </p:nvGrpSpPr>
        <p:grpSpPr>
          <a:xfrm rot="5400000">
            <a:off x="5484499" y="6535440"/>
            <a:ext cx="6207418" cy="1866412"/>
            <a:chOff x="0" y="0"/>
            <a:chExt cx="6207416" cy="1866411"/>
          </a:xfrm>
        </p:grpSpPr>
        <p:sp>
          <p:nvSpPr>
            <p:cNvPr id="5364" name="Form"/>
            <p:cNvSpPr/>
            <p:nvPr/>
          </p:nvSpPr>
          <p:spPr>
            <a:xfrm>
              <a:off x="-1" y="210849"/>
              <a:ext cx="6207418" cy="165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931" y="21600"/>
                  </a:lnTo>
                  <a:lnTo>
                    <a:pt x="18669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67" name="Gruppieren"/>
            <p:cNvGrpSpPr/>
            <p:nvPr/>
          </p:nvGrpSpPr>
          <p:grpSpPr>
            <a:xfrm>
              <a:off x="-1" y="0"/>
              <a:ext cx="6207418" cy="1866412"/>
              <a:chOff x="0" y="0"/>
              <a:chExt cx="6207417" cy="1866411"/>
            </a:xfrm>
          </p:grpSpPr>
          <p:sp>
            <p:nvSpPr>
              <p:cNvPr id="5365" name="Form"/>
              <p:cNvSpPr/>
              <p:nvPr/>
            </p:nvSpPr>
            <p:spPr>
              <a:xfrm>
                <a:off x="-1" y="210849"/>
                <a:ext cx="6207418" cy="165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931" y="21600"/>
                    </a:lnTo>
                    <a:lnTo>
                      <a:pt x="18669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alpha val="7508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66" name="Oval"/>
              <p:cNvSpPr/>
              <p:nvPr/>
            </p:nvSpPr>
            <p:spPr>
              <a:xfrm>
                <a:off x="0" y="0"/>
                <a:ext cx="6207417" cy="4234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73" name="Gruppieren"/>
          <p:cNvGrpSpPr/>
          <p:nvPr/>
        </p:nvGrpSpPr>
        <p:grpSpPr>
          <a:xfrm rot="5400000">
            <a:off x="3568490" y="6562411"/>
            <a:ext cx="4331884" cy="1819560"/>
            <a:chOff x="0" y="0"/>
            <a:chExt cx="4331882" cy="1819558"/>
          </a:xfrm>
        </p:grpSpPr>
        <p:sp>
          <p:nvSpPr>
            <p:cNvPr id="5369" name="Form"/>
            <p:cNvSpPr/>
            <p:nvPr/>
          </p:nvSpPr>
          <p:spPr>
            <a:xfrm>
              <a:off x="-1" y="163994"/>
              <a:ext cx="4331884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72" name="Gruppieren"/>
            <p:cNvGrpSpPr/>
            <p:nvPr/>
          </p:nvGrpSpPr>
          <p:grpSpPr>
            <a:xfrm>
              <a:off x="-1" y="0"/>
              <a:ext cx="4331884" cy="1819559"/>
              <a:chOff x="0" y="0"/>
              <a:chExt cx="4331882" cy="1819558"/>
            </a:xfrm>
          </p:grpSpPr>
          <p:sp>
            <p:nvSpPr>
              <p:cNvPr id="5370" name="Form"/>
              <p:cNvSpPr/>
              <p:nvPr/>
            </p:nvSpPr>
            <p:spPr>
              <a:xfrm>
                <a:off x="-1" y="163994"/>
                <a:ext cx="4331884" cy="1655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200" y="21600"/>
                    </a:lnTo>
                    <a:lnTo>
                      <a:pt x="174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alpha val="7491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71" name="Oval"/>
              <p:cNvSpPr/>
              <p:nvPr/>
            </p:nvSpPr>
            <p:spPr>
              <a:xfrm>
                <a:off x="0" y="0"/>
                <a:ext cx="4331883" cy="295474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79" name="Gruppieren"/>
          <p:cNvGrpSpPr/>
          <p:nvPr/>
        </p:nvGrpSpPr>
        <p:grpSpPr>
          <a:xfrm rot="5400000">
            <a:off x="7524657" y="6387422"/>
            <a:ext cx="8082955" cy="1936698"/>
            <a:chOff x="0" y="0"/>
            <a:chExt cx="8082953" cy="1936697"/>
          </a:xfrm>
        </p:grpSpPr>
        <p:sp>
          <p:nvSpPr>
            <p:cNvPr id="5375" name="Form"/>
            <p:cNvSpPr/>
            <p:nvPr/>
          </p:nvSpPr>
          <p:spPr>
            <a:xfrm>
              <a:off x="-1" y="281133"/>
              <a:ext cx="8082956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51" y="21600"/>
                  </a:lnTo>
                  <a:lnTo>
                    <a:pt x="19349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78" name="Gruppieren"/>
            <p:cNvGrpSpPr/>
            <p:nvPr/>
          </p:nvGrpSpPr>
          <p:grpSpPr>
            <a:xfrm>
              <a:off x="0" y="0"/>
              <a:ext cx="8082954" cy="1936698"/>
              <a:chOff x="0" y="0"/>
              <a:chExt cx="8082953" cy="1936697"/>
            </a:xfrm>
          </p:grpSpPr>
          <p:sp>
            <p:nvSpPr>
              <p:cNvPr id="5376" name="Form"/>
              <p:cNvSpPr/>
              <p:nvPr/>
            </p:nvSpPr>
            <p:spPr>
              <a:xfrm>
                <a:off x="-1" y="281133"/>
                <a:ext cx="8082956" cy="1655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251" y="21600"/>
                    </a:lnTo>
                    <a:lnTo>
                      <a:pt x="19349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74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77" name="Oval"/>
              <p:cNvSpPr/>
              <p:nvPr/>
            </p:nvSpPr>
            <p:spPr>
              <a:xfrm>
                <a:off x="0" y="0"/>
                <a:ext cx="8071550" cy="550553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95" name="Gruppieren"/>
          <p:cNvGrpSpPr/>
          <p:nvPr/>
        </p:nvGrpSpPr>
        <p:grpSpPr>
          <a:xfrm>
            <a:off x="-10550107" y="6858000"/>
            <a:ext cx="648215" cy="458245"/>
            <a:chOff x="0" y="0"/>
            <a:chExt cx="648213" cy="458244"/>
          </a:xfrm>
          <a:solidFill>
            <a:schemeClr val="accent1"/>
          </a:solidFill>
        </p:grpSpPr>
        <p:sp>
          <p:nvSpPr>
            <p:cNvPr id="5393" name="Form"/>
            <p:cNvSpPr/>
            <p:nvPr/>
          </p:nvSpPr>
          <p:spPr>
            <a:xfrm>
              <a:off x="-1" y="36117"/>
              <a:ext cx="445549" cy="422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17178" y="0"/>
                  </a:moveTo>
                  <a:lnTo>
                    <a:pt x="4422" y="0"/>
                  </a:lnTo>
                  <a:cubicBezTo>
                    <a:pt x="1980" y="0"/>
                    <a:pt x="0" y="1924"/>
                    <a:pt x="0" y="4298"/>
                  </a:cubicBezTo>
                  <a:lnTo>
                    <a:pt x="0" y="11238"/>
                  </a:lnTo>
                  <a:cubicBezTo>
                    <a:pt x="0" y="13614"/>
                    <a:pt x="1980" y="15538"/>
                    <a:pt x="4422" y="15538"/>
                  </a:cubicBezTo>
                  <a:lnTo>
                    <a:pt x="5082" y="15538"/>
                  </a:lnTo>
                  <a:cubicBezTo>
                    <a:pt x="4391" y="17352"/>
                    <a:pt x="2774" y="21600"/>
                    <a:pt x="2808" y="21494"/>
                  </a:cubicBezTo>
                  <a:cubicBezTo>
                    <a:pt x="2845" y="21383"/>
                    <a:pt x="8687" y="17117"/>
                    <a:pt x="10851" y="15538"/>
                  </a:cubicBezTo>
                  <a:lnTo>
                    <a:pt x="17178" y="15538"/>
                  </a:lnTo>
                  <a:cubicBezTo>
                    <a:pt x="19616" y="15538"/>
                    <a:pt x="21600" y="13614"/>
                    <a:pt x="21600" y="11238"/>
                  </a:cubicBezTo>
                  <a:lnTo>
                    <a:pt x="21600" y="4298"/>
                  </a:lnTo>
                  <a:cubicBezTo>
                    <a:pt x="21600" y="1924"/>
                    <a:pt x="19616" y="0"/>
                    <a:pt x="17178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4" name="Form"/>
            <p:cNvSpPr/>
            <p:nvPr/>
          </p:nvSpPr>
          <p:spPr>
            <a:xfrm>
              <a:off x="325058" y="0"/>
              <a:ext cx="323156" cy="345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16611" y="0"/>
                  </a:moveTo>
                  <a:lnTo>
                    <a:pt x="2221" y="0"/>
                  </a:lnTo>
                  <a:cubicBezTo>
                    <a:pt x="1424" y="0"/>
                    <a:pt x="670" y="167"/>
                    <a:pt x="0" y="459"/>
                  </a:cubicBezTo>
                  <a:lnTo>
                    <a:pt x="4159" y="459"/>
                  </a:lnTo>
                  <a:cubicBezTo>
                    <a:pt x="8011" y="459"/>
                    <a:pt x="11133" y="3150"/>
                    <a:pt x="11133" y="6470"/>
                  </a:cubicBezTo>
                  <a:lnTo>
                    <a:pt x="11133" y="16177"/>
                  </a:lnTo>
                  <a:cubicBezTo>
                    <a:pt x="11133" y="16342"/>
                    <a:pt x="11123" y="16509"/>
                    <a:pt x="11104" y="16669"/>
                  </a:cubicBezTo>
                  <a:cubicBezTo>
                    <a:pt x="14051" y="18573"/>
                    <a:pt x="18394" y="21402"/>
                    <a:pt x="18431" y="21495"/>
                  </a:cubicBezTo>
                  <a:cubicBezTo>
                    <a:pt x="18474" y="21600"/>
                    <a:pt x="16649" y="17354"/>
                    <a:pt x="15866" y="15539"/>
                  </a:cubicBezTo>
                  <a:lnTo>
                    <a:pt x="16611" y="15539"/>
                  </a:lnTo>
                  <a:cubicBezTo>
                    <a:pt x="19365" y="15539"/>
                    <a:pt x="21600" y="13615"/>
                    <a:pt x="21600" y="11240"/>
                  </a:cubicBezTo>
                  <a:lnTo>
                    <a:pt x="21600" y="4301"/>
                  </a:lnTo>
                  <a:cubicBezTo>
                    <a:pt x="21600" y="1925"/>
                    <a:pt x="19365" y="0"/>
                    <a:pt x="1661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396" name="Form"/>
          <p:cNvSpPr/>
          <p:nvPr/>
        </p:nvSpPr>
        <p:spPr>
          <a:xfrm>
            <a:off x="-9590418" y="8828726"/>
            <a:ext cx="550217" cy="469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0" extrusionOk="0">
                <a:moveTo>
                  <a:pt x="20464" y="16472"/>
                </a:moveTo>
                <a:lnTo>
                  <a:pt x="6819" y="16472"/>
                </a:lnTo>
                <a:cubicBezTo>
                  <a:pt x="6192" y="16472"/>
                  <a:pt x="5683" y="17057"/>
                  <a:pt x="5683" y="17780"/>
                </a:cubicBezTo>
                <a:lnTo>
                  <a:pt x="5683" y="19086"/>
                </a:lnTo>
                <a:cubicBezTo>
                  <a:pt x="5683" y="19809"/>
                  <a:pt x="6192" y="20393"/>
                  <a:pt x="6819" y="20393"/>
                </a:cubicBezTo>
                <a:lnTo>
                  <a:pt x="20464" y="20393"/>
                </a:lnTo>
                <a:cubicBezTo>
                  <a:pt x="21091" y="20393"/>
                  <a:pt x="21600" y="19809"/>
                  <a:pt x="21600" y="19086"/>
                </a:cubicBezTo>
                <a:lnTo>
                  <a:pt x="21600" y="17780"/>
                </a:lnTo>
                <a:cubicBezTo>
                  <a:pt x="21600" y="17057"/>
                  <a:pt x="21093" y="16472"/>
                  <a:pt x="20464" y="16472"/>
                </a:cubicBezTo>
                <a:close/>
                <a:moveTo>
                  <a:pt x="3582" y="17741"/>
                </a:moveTo>
                <a:lnTo>
                  <a:pt x="963" y="15859"/>
                </a:lnTo>
                <a:cubicBezTo>
                  <a:pt x="431" y="15475"/>
                  <a:pt x="0" y="15749"/>
                  <a:pt x="0" y="16472"/>
                </a:cubicBezTo>
                <a:lnTo>
                  <a:pt x="0" y="20393"/>
                </a:lnTo>
                <a:cubicBezTo>
                  <a:pt x="0" y="21116"/>
                  <a:pt x="431" y="21390"/>
                  <a:pt x="963" y="21007"/>
                </a:cubicBezTo>
                <a:lnTo>
                  <a:pt x="3582" y="19127"/>
                </a:lnTo>
                <a:cubicBezTo>
                  <a:pt x="4116" y="18746"/>
                  <a:pt x="4116" y="18125"/>
                  <a:pt x="3582" y="17741"/>
                </a:cubicBezTo>
                <a:close/>
                <a:moveTo>
                  <a:pt x="20464" y="8631"/>
                </a:moveTo>
                <a:lnTo>
                  <a:pt x="6819" y="8631"/>
                </a:lnTo>
                <a:cubicBezTo>
                  <a:pt x="6192" y="8631"/>
                  <a:pt x="5683" y="9215"/>
                  <a:pt x="5683" y="9936"/>
                </a:cubicBezTo>
                <a:lnTo>
                  <a:pt x="5683" y="11242"/>
                </a:lnTo>
                <a:cubicBezTo>
                  <a:pt x="5683" y="11965"/>
                  <a:pt x="6192" y="12552"/>
                  <a:pt x="6819" y="12552"/>
                </a:cubicBezTo>
                <a:lnTo>
                  <a:pt x="20464" y="12552"/>
                </a:lnTo>
                <a:cubicBezTo>
                  <a:pt x="21091" y="12552"/>
                  <a:pt x="21600" y="11965"/>
                  <a:pt x="21600" y="11242"/>
                </a:cubicBezTo>
                <a:lnTo>
                  <a:pt x="21600" y="9936"/>
                </a:lnTo>
                <a:cubicBezTo>
                  <a:pt x="21600" y="9215"/>
                  <a:pt x="21093" y="8631"/>
                  <a:pt x="20464" y="8631"/>
                </a:cubicBezTo>
                <a:close/>
                <a:moveTo>
                  <a:pt x="963" y="13166"/>
                </a:moveTo>
                <a:lnTo>
                  <a:pt x="3582" y="11283"/>
                </a:lnTo>
                <a:cubicBezTo>
                  <a:pt x="4116" y="10900"/>
                  <a:pt x="4092" y="10328"/>
                  <a:pt x="3530" y="10007"/>
                </a:cubicBezTo>
                <a:lnTo>
                  <a:pt x="1016" y="8562"/>
                </a:lnTo>
                <a:cubicBezTo>
                  <a:pt x="454" y="8239"/>
                  <a:pt x="0" y="8562"/>
                  <a:pt x="0" y="9282"/>
                </a:cubicBezTo>
                <a:lnTo>
                  <a:pt x="0" y="12552"/>
                </a:lnTo>
                <a:cubicBezTo>
                  <a:pt x="0" y="13273"/>
                  <a:pt x="431" y="13549"/>
                  <a:pt x="963" y="13166"/>
                </a:cubicBezTo>
                <a:close/>
                <a:moveTo>
                  <a:pt x="20464" y="784"/>
                </a:moveTo>
                <a:lnTo>
                  <a:pt x="6819" y="784"/>
                </a:lnTo>
                <a:cubicBezTo>
                  <a:pt x="6192" y="784"/>
                  <a:pt x="5683" y="1371"/>
                  <a:pt x="5683" y="2092"/>
                </a:cubicBezTo>
                <a:lnTo>
                  <a:pt x="5683" y="3401"/>
                </a:lnTo>
                <a:cubicBezTo>
                  <a:pt x="5683" y="4123"/>
                  <a:pt x="6192" y="4708"/>
                  <a:pt x="6819" y="4708"/>
                </a:cubicBezTo>
                <a:lnTo>
                  <a:pt x="20464" y="4708"/>
                </a:lnTo>
                <a:cubicBezTo>
                  <a:pt x="21091" y="4708"/>
                  <a:pt x="21600" y="4123"/>
                  <a:pt x="21600" y="3401"/>
                </a:cubicBezTo>
                <a:lnTo>
                  <a:pt x="21600" y="2092"/>
                </a:lnTo>
                <a:cubicBezTo>
                  <a:pt x="21600" y="1371"/>
                  <a:pt x="21093" y="784"/>
                  <a:pt x="20464" y="784"/>
                </a:cubicBezTo>
                <a:close/>
                <a:moveTo>
                  <a:pt x="3582" y="2054"/>
                </a:moveTo>
                <a:lnTo>
                  <a:pt x="963" y="172"/>
                </a:lnTo>
                <a:cubicBezTo>
                  <a:pt x="431" y="-210"/>
                  <a:pt x="0" y="64"/>
                  <a:pt x="0" y="784"/>
                </a:cubicBezTo>
                <a:lnTo>
                  <a:pt x="0" y="4708"/>
                </a:lnTo>
                <a:cubicBezTo>
                  <a:pt x="0" y="5429"/>
                  <a:pt x="431" y="5705"/>
                  <a:pt x="963" y="5321"/>
                </a:cubicBezTo>
                <a:lnTo>
                  <a:pt x="3582" y="3439"/>
                </a:lnTo>
                <a:cubicBezTo>
                  <a:pt x="4116" y="3058"/>
                  <a:pt x="4116" y="2437"/>
                  <a:pt x="3582" y="20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5399" name="Gruppieren"/>
          <p:cNvGrpSpPr/>
          <p:nvPr/>
        </p:nvGrpSpPr>
        <p:grpSpPr>
          <a:xfrm>
            <a:off x="-8682645" y="10749506"/>
            <a:ext cx="412465" cy="551120"/>
            <a:chOff x="0" y="0"/>
            <a:chExt cx="412464" cy="551119"/>
          </a:xfrm>
          <a:solidFill>
            <a:schemeClr val="accent3"/>
          </a:solidFill>
        </p:grpSpPr>
        <p:sp>
          <p:nvSpPr>
            <p:cNvPr id="5397" name="Form"/>
            <p:cNvSpPr/>
            <p:nvPr/>
          </p:nvSpPr>
          <p:spPr>
            <a:xfrm>
              <a:off x="0" y="0"/>
              <a:ext cx="412465" cy="551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08" y="13231"/>
                  </a:moveTo>
                  <a:cubicBezTo>
                    <a:pt x="16608" y="13231"/>
                    <a:pt x="15403" y="13653"/>
                    <a:pt x="14805" y="14822"/>
                  </a:cubicBezTo>
                  <a:lnTo>
                    <a:pt x="6877" y="14822"/>
                  </a:lnTo>
                  <a:cubicBezTo>
                    <a:pt x="6655" y="14355"/>
                    <a:pt x="6266" y="13875"/>
                    <a:pt x="5575" y="13569"/>
                  </a:cubicBezTo>
                  <a:cubicBezTo>
                    <a:pt x="3289" y="12349"/>
                    <a:pt x="1798" y="10347"/>
                    <a:pt x="1798" y="8084"/>
                  </a:cubicBezTo>
                  <a:cubicBezTo>
                    <a:pt x="1798" y="4364"/>
                    <a:pt x="5828" y="1348"/>
                    <a:pt x="10800" y="1348"/>
                  </a:cubicBezTo>
                  <a:cubicBezTo>
                    <a:pt x="15771" y="1348"/>
                    <a:pt x="19801" y="4364"/>
                    <a:pt x="19801" y="8084"/>
                  </a:cubicBezTo>
                  <a:cubicBezTo>
                    <a:pt x="19801" y="10150"/>
                    <a:pt x="18560" y="11995"/>
                    <a:pt x="16608" y="13231"/>
                  </a:cubicBezTo>
                  <a:close/>
                  <a:moveTo>
                    <a:pt x="14473" y="16226"/>
                  </a:moveTo>
                  <a:lnTo>
                    <a:pt x="14473" y="17515"/>
                  </a:lnTo>
                  <a:lnTo>
                    <a:pt x="7167" y="17515"/>
                  </a:lnTo>
                  <a:lnTo>
                    <a:pt x="7167" y="16211"/>
                  </a:lnTo>
                  <a:lnTo>
                    <a:pt x="7167" y="16168"/>
                  </a:lnTo>
                  <a:lnTo>
                    <a:pt x="14481" y="16168"/>
                  </a:lnTo>
                  <a:cubicBezTo>
                    <a:pt x="14481" y="16168"/>
                    <a:pt x="14473" y="16226"/>
                    <a:pt x="14473" y="16226"/>
                  </a:cubicBezTo>
                  <a:close/>
                  <a:moveTo>
                    <a:pt x="10800" y="20252"/>
                  </a:moveTo>
                  <a:lnTo>
                    <a:pt x="7167" y="18863"/>
                  </a:lnTo>
                  <a:lnTo>
                    <a:pt x="14475" y="18863"/>
                  </a:lnTo>
                  <a:cubicBezTo>
                    <a:pt x="14475" y="18863"/>
                    <a:pt x="10800" y="20252"/>
                    <a:pt x="10800" y="20252"/>
                  </a:cubicBezTo>
                  <a:close/>
                  <a:moveTo>
                    <a:pt x="10800" y="0"/>
                  </a:moveTo>
                  <a:cubicBezTo>
                    <a:pt x="4843" y="0"/>
                    <a:pt x="0" y="3626"/>
                    <a:pt x="0" y="8084"/>
                  </a:cubicBezTo>
                  <a:cubicBezTo>
                    <a:pt x="0" y="10689"/>
                    <a:pt x="1690" y="13149"/>
                    <a:pt x="4527" y="14665"/>
                  </a:cubicBezTo>
                  <a:lnTo>
                    <a:pt x="4661" y="14732"/>
                  </a:lnTo>
                  <a:cubicBezTo>
                    <a:pt x="5320" y="15020"/>
                    <a:pt x="5385" y="15953"/>
                    <a:pt x="5371" y="16125"/>
                  </a:cubicBezTo>
                  <a:lnTo>
                    <a:pt x="5367" y="16209"/>
                  </a:lnTo>
                  <a:lnTo>
                    <a:pt x="5367" y="18863"/>
                  </a:lnTo>
                  <a:cubicBezTo>
                    <a:pt x="5367" y="19370"/>
                    <a:pt x="5742" y="19831"/>
                    <a:pt x="6348" y="20063"/>
                  </a:cubicBezTo>
                  <a:lnTo>
                    <a:pt x="9981" y="21451"/>
                  </a:lnTo>
                  <a:cubicBezTo>
                    <a:pt x="10236" y="21550"/>
                    <a:pt x="10520" y="21600"/>
                    <a:pt x="10800" y="21600"/>
                  </a:cubicBezTo>
                  <a:cubicBezTo>
                    <a:pt x="11077" y="21600"/>
                    <a:pt x="11357" y="21551"/>
                    <a:pt x="11611" y="21456"/>
                  </a:cubicBezTo>
                  <a:lnTo>
                    <a:pt x="15287" y="20065"/>
                  </a:lnTo>
                  <a:cubicBezTo>
                    <a:pt x="15894" y="19837"/>
                    <a:pt x="16276" y="19372"/>
                    <a:pt x="16276" y="18863"/>
                  </a:cubicBezTo>
                  <a:lnTo>
                    <a:pt x="16276" y="16226"/>
                  </a:lnTo>
                  <a:cubicBezTo>
                    <a:pt x="16276" y="14894"/>
                    <a:pt x="17361" y="14455"/>
                    <a:pt x="17372" y="14453"/>
                  </a:cubicBezTo>
                  <a:lnTo>
                    <a:pt x="17770" y="14261"/>
                  </a:lnTo>
                  <a:cubicBezTo>
                    <a:pt x="20206" y="12718"/>
                    <a:pt x="21600" y="10468"/>
                    <a:pt x="21600" y="8084"/>
                  </a:cubicBezTo>
                  <a:cubicBezTo>
                    <a:pt x="21600" y="3626"/>
                    <a:pt x="16757" y="0"/>
                    <a:pt x="108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398" name="Form"/>
            <p:cNvSpPr/>
            <p:nvPr/>
          </p:nvSpPr>
          <p:spPr>
            <a:xfrm>
              <a:off x="213457" y="71152"/>
              <a:ext cx="137510" cy="13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1" y="0"/>
                  </a:moveTo>
                  <a:cubicBezTo>
                    <a:pt x="1212" y="0"/>
                    <a:pt x="0" y="1197"/>
                    <a:pt x="0" y="2670"/>
                  </a:cubicBezTo>
                  <a:cubicBezTo>
                    <a:pt x="0" y="4142"/>
                    <a:pt x="1212" y="5334"/>
                    <a:pt x="2701" y="5334"/>
                  </a:cubicBezTo>
                  <a:cubicBezTo>
                    <a:pt x="8775" y="5334"/>
                    <a:pt x="16197" y="10797"/>
                    <a:pt x="16197" y="18930"/>
                  </a:cubicBezTo>
                  <a:cubicBezTo>
                    <a:pt x="16197" y="20403"/>
                    <a:pt x="17409" y="21600"/>
                    <a:pt x="18899" y="21600"/>
                  </a:cubicBezTo>
                  <a:cubicBezTo>
                    <a:pt x="20388" y="21600"/>
                    <a:pt x="21600" y="20403"/>
                    <a:pt x="21600" y="18930"/>
                  </a:cubicBezTo>
                  <a:cubicBezTo>
                    <a:pt x="21600" y="6753"/>
                    <a:pt x="11979" y="0"/>
                    <a:pt x="270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grpSp>
        <p:nvGrpSpPr>
          <p:cNvPr id="5406" name="Gruppieren"/>
          <p:cNvGrpSpPr/>
          <p:nvPr/>
        </p:nvGrpSpPr>
        <p:grpSpPr>
          <a:xfrm>
            <a:off x="33548228" y="4799978"/>
            <a:ext cx="5648071" cy="1473201"/>
            <a:chOff x="-1" y="0"/>
            <a:chExt cx="5648069" cy="1473200"/>
          </a:xfrm>
        </p:grpSpPr>
        <p:sp>
          <p:nvSpPr>
            <p:cNvPr id="5400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1" name="Form"/>
            <p:cNvSpPr/>
            <p:nvPr/>
          </p:nvSpPr>
          <p:spPr>
            <a:xfrm rot="5400000">
              <a:off x="-23586" y="584724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2" name="Key Focus here…"/>
            <p:cNvSpPr txBox="1"/>
            <p:nvPr/>
          </p:nvSpPr>
          <p:spPr>
            <a:xfrm>
              <a:off x="1620104" y="119696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adiiscing</a:t>
              </a:r>
            </a:p>
          </p:txBody>
        </p:sp>
        <p:grpSp>
          <p:nvGrpSpPr>
            <p:cNvPr id="5405" name="Gruppieren"/>
            <p:cNvGrpSpPr/>
            <p:nvPr/>
          </p:nvGrpSpPr>
          <p:grpSpPr>
            <a:xfrm>
              <a:off x="676512" y="515921"/>
              <a:ext cx="648215" cy="458246"/>
              <a:chOff x="0" y="0"/>
              <a:chExt cx="648213" cy="458244"/>
            </a:xfrm>
          </p:grpSpPr>
          <p:sp>
            <p:nvSpPr>
              <p:cNvPr id="5403" name="Form"/>
              <p:cNvSpPr/>
              <p:nvPr/>
            </p:nvSpPr>
            <p:spPr>
              <a:xfrm>
                <a:off x="-1" y="36117"/>
                <a:ext cx="445549" cy="422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6" extrusionOk="0">
                    <a:moveTo>
                      <a:pt x="17178" y="0"/>
                    </a:moveTo>
                    <a:lnTo>
                      <a:pt x="4422" y="0"/>
                    </a:lnTo>
                    <a:cubicBezTo>
                      <a:pt x="1980" y="0"/>
                      <a:pt x="0" y="1924"/>
                      <a:pt x="0" y="4298"/>
                    </a:cubicBezTo>
                    <a:lnTo>
                      <a:pt x="0" y="11238"/>
                    </a:lnTo>
                    <a:cubicBezTo>
                      <a:pt x="0" y="13614"/>
                      <a:pt x="1980" y="15538"/>
                      <a:pt x="4422" y="15538"/>
                    </a:cubicBezTo>
                    <a:lnTo>
                      <a:pt x="5082" y="15538"/>
                    </a:lnTo>
                    <a:cubicBezTo>
                      <a:pt x="4391" y="17352"/>
                      <a:pt x="2774" y="21600"/>
                      <a:pt x="2808" y="21494"/>
                    </a:cubicBezTo>
                    <a:cubicBezTo>
                      <a:pt x="2845" y="21383"/>
                      <a:pt x="8687" y="17117"/>
                      <a:pt x="10851" y="15538"/>
                    </a:cubicBezTo>
                    <a:lnTo>
                      <a:pt x="17178" y="15538"/>
                    </a:lnTo>
                    <a:cubicBezTo>
                      <a:pt x="19616" y="15538"/>
                      <a:pt x="21600" y="13614"/>
                      <a:pt x="21600" y="11238"/>
                    </a:cubicBezTo>
                    <a:lnTo>
                      <a:pt x="21600" y="4298"/>
                    </a:lnTo>
                    <a:cubicBezTo>
                      <a:pt x="21600" y="1924"/>
                      <a:pt x="19616" y="0"/>
                      <a:pt x="1717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04" name="Form"/>
              <p:cNvSpPr/>
              <p:nvPr/>
            </p:nvSpPr>
            <p:spPr>
              <a:xfrm>
                <a:off x="325058" y="0"/>
                <a:ext cx="323156" cy="345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7" extrusionOk="0">
                    <a:moveTo>
                      <a:pt x="16611" y="0"/>
                    </a:moveTo>
                    <a:lnTo>
                      <a:pt x="2221" y="0"/>
                    </a:lnTo>
                    <a:cubicBezTo>
                      <a:pt x="1424" y="0"/>
                      <a:pt x="670" y="167"/>
                      <a:pt x="0" y="459"/>
                    </a:cubicBezTo>
                    <a:lnTo>
                      <a:pt x="4159" y="459"/>
                    </a:lnTo>
                    <a:cubicBezTo>
                      <a:pt x="8011" y="459"/>
                      <a:pt x="11133" y="3150"/>
                      <a:pt x="11133" y="6470"/>
                    </a:cubicBezTo>
                    <a:lnTo>
                      <a:pt x="11133" y="16177"/>
                    </a:lnTo>
                    <a:cubicBezTo>
                      <a:pt x="11133" y="16342"/>
                      <a:pt x="11123" y="16509"/>
                      <a:pt x="11104" y="16669"/>
                    </a:cubicBezTo>
                    <a:cubicBezTo>
                      <a:pt x="14051" y="18573"/>
                      <a:pt x="18394" y="21402"/>
                      <a:pt x="18431" y="21495"/>
                    </a:cubicBezTo>
                    <a:cubicBezTo>
                      <a:pt x="18474" y="21600"/>
                      <a:pt x="16649" y="17354"/>
                      <a:pt x="15866" y="15539"/>
                    </a:cubicBezTo>
                    <a:lnTo>
                      <a:pt x="16611" y="15539"/>
                    </a:lnTo>
                    <a:cubicBezTo>
                      <a:pt x="19365" y="15539"/>
                      <a:pt x="21600" y="13615"/>
                      <a:pt x="21600" y="11240"/>
                    </a:cubicBezTo>
                    <a:lnTo>
                      <a:pt x="21600" y="4301"/>
                    </a:lnTo>
                    <a:cubicBezTo>
                      <a:pt x="21600" y="1925"/>
                      <a:pt x="19365" y="0"/>
                      <a:pt x="1661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11" name="Gruppieren"/>
          <p:cNvGrpSpPr/>
          <p:nvPr/>
        </p:nvGrpSpPr>
        <p:grpSpPr>
          <a:xfrm>
            <a:off x="33548228" y="6773467"/>
            <a:ext cx="5648071" cy="1473201"/>
            <a:chOff x="-1" y="0"/>
            <a:chExt cx="5648069" cy="1473200"/>
          </a:xfrm>
        </p:grpSpPr>
        <p:sp>
          <p:nvSpPr>
            <p:cNvPr id="5407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8" name="Form"/>
            <p:cNvSpPr/>
            <p:nvPr/>
          </p:nvSpPr>
          <p:spPr>
            <a:xfrm rot="5400000">
              <a:off x="-23586" y="595310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9" name="Key Focus here…"/>
            <p:cNvSpPr txBox="1"/>
            <p:nvPr/>
          </p:nvSpPr>
          <p:spPr>
            <a:xfrm>
              <a:off x="1620104" y="122417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adpiscing</a:t>
              </a:r>
            </a:p>
          </p:txBody>
        </p:sp>
        <p:sp>
          <p:nvSpPr>
            <p:cNvPr id="5410" name="Form"/>
            <p:cNvSpPr/>
            <p:nvPr/>
          </p:nvSpPr>
          <p:spPr>
            <a:xfrm>
              <a:off x="750910" y="513158"/>
              <a:ext cx="550217" cy="469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20464" y="16472"/>
                  </a:moveTo>
                  <a:lnTo>
                    <a:pt x="6819" y="16472"/>
                  </a:lnTo>
                  <a:cubicBezTo>
                    <a:pt x="6192" y="16472"/>
                    <a:pt x="5683" y="17057"/>
                    <a:pt x="5683" y="17780"/>
                  </a:cubicBezTo>
                  <a:lnTo>
                    <a:pt x="5683" y="19086"/>
                  </a:lnTo>
                  <a:cubicBezTo>
                    <a:pt x="5683" y="19809"/>
                    <a:pt x="6192" y="20393"/>
                    <a:pt x="6819" y="20393"/>
                  </a:cubicBezTo>
                  <a:lnTo>
                    <a:pt x="20464" y="20393"/>
                  </a:lnTo>
                  <a:cubicBezTo>
                    <a:pt x="21091" y="20393"/>
                    <a:pt x="21600" y="19809"/>
                    <a:pt x="21600" y="19086"/>
                  </a:cubicBezTo>
                  <a:lnTo>
                    <a:pt x="21600" y="17780"/>
                  </a:lnTo>
                  <a:cubicBezTo>
                    <a:pt x="21600" y="17057"/>
                    <a:pt x="21093" y="16472"/>
                    <a:pt x="20464" y="16472"/>
                  </a:cubicBezTo>
                  <a:close/>
                  <a:moveTo>
                    <a:pt x="3582" y="17741"/>
                  </a:moveTo>
                  <a:lnTo>
                    <a:pt x="963" y="15859"/>
                  </a:lnTo>
                  <a:cubicBezTo>
                    <a:pt x="431" y="15475"/>
                    <a:pt x="0" y="15749"/>
                    <a:pt x="0" y="16472"/>
                  </a:cubicBezTo>
                  <a:lnTo>
                    <a:pt x="0" y="20393"/>
                  </a:lnTo>
                  <a:cubicBezTo>
                    <a:pt x="0" y="21116"/>
                    <a:pt x="431" y="21390"/>
                    <a:pt x="963" y="21007"/>
                  </a:cubicBezTo>
                  <a:lnTo>
                    <a:pt x="3582" y="19127"/>
                  </a:lnTo>
                  <a:cubicBezTo>
                    <a:pt x="4116" y="18746"/>
                    <a:pt x="4116" y="18125"/>
                    <a:pt x="3582" y="17741"/>
                  </a:cubicBezTo>
                  <a:close/>
                  <a:moveTo>
                    <a:pt x="20464" y="8631"/>
                  </a:moveTo>
                  <a:lnTo>
                    <a:pt x="6819" y="8631"/>
                  </a:lnTo>
                  <a:cubicBezTo>
                    <a:pt x="6192" y="8631"/>
                    <a:pt x="5683" y="9215"/>
                    <a:pt x="5683" y="9936"/>
                  </a:cubicBezTo>
                  <a:lnTo>
                    <a:pt x="5683" y="11242"/>
                  </a:lnTo>
                  <a:cubicBezTo>
                    <a:pt x="5683" y="11965"/>
                    <a:pt x="6192" y="12552"/>
                    <a:pt x="6819" y="12552"/>
                  </a:cubicBezTo>
                  <a:lnTo>
                    <a:pt x="20464" y="12552"/>
                  </a:lnTo>
                  <a:cubicBezTo>
                    <a:pt x="21091" y="12552"/>
                    <a:pt x="21600" y="11965"/>
                    <a:pt x="21600" y="11242"/>
                  </a:cubicBezTo>
                  <a:lnTo>
                    <a:pt x="21600" y="9936"/>
                  </a:lnTo>
                  <a:cubicBezTo>
                    <a:pt x="21600" y="9215"/>
                    <a:pt x="21093" y="8631"/>
                    <a:pt x="20464" y="8631"/>
                  </a:cubicBezTo>
                  <a:close/>
                  <a:moveTo>
                    <a:pt x="963" y="13166"/>
                  </a:moveTo>
                  <a:lnTo>
                    <a:pt x="3582" y="11283"/>
                  </a:lnTo>
                  <a:cubicBezTo>
                    <a:pt x="4116" y="10900"/>
                    <a:pt x="4092" y="10328"/>
                    <a:pt x="3530" y="10007"/>
                  </a:cubicBezTo>
                  <a:lnTo>
                    <a:pt x="1016" y="8562"/>
                  </a:lnTo>
                  <a:cubicBezTo>
                    <a:pt x="454" y="8239"/>
                    <a:pt x="0" y="8562"/>
                    <a:pt x="0" y="9282"/>
                  </a:cubicBezTo>
                  <a:lnTo>
                    <a:pt x="0" y="12552"/>
                  </a:lnTo>
                  <a:cubicBezTo>
                    <a:pt x="0" y="13273"/>
                    <a:pt x="431" y="13549"/>
                    <a:pt x="963" y="13166"/>
                  </a:cubicBezTo>
                  <a:close/>
                  <a:moveTo>
                    <a:pt x="20464" y="784"/>
                  </a:moveTo>
                  <a:lnTo>
                    <a:pt x="6819" y="784"/>
                  </a:lnTo>
                  <a:cubicBezTo>
                    <a:pt x="6192" y="784"/>
                    <a:pt x="5683" y="1371"/>
                    <a:pt x="5683" y="2092"/>
                  </a:cubicBezTo>
                  <a:lnTo>
                    <a:pt x="5683" y="3401"/>
                  </a:lnTo>
                  <a:cubicBezTo>
                    <a:pt x="5683" y="4123"/>
                    <a:pt x="6192" y="4708"/>
                    <a:pt x="6819" y="4708"/>
                  </a:cubicBezTo>
                  <a:lnTo>
                    <a:pt x="20464" y="4708"/>
                  </a:lnTo>
                  <a:cubicBezTo>
                    <a:pt x="21091" y="4708"/>
                    <a:pt x="21600" y="4123"/>
                    <a:pt x="21600" y="3401"/>
                  </a:cubicBezTo>
                  <a:lnTo>
                    <a:pt x="21600" y="2092"/>
                  </a:lnTo>
                  <a:cubicBezTo>
                    <a:pt x="21600" y="1371"/>
                    <a:pt x="21093" y="784"/>
                    <a:pt x="20464" y="784"/>
                  </a:cubicBezTo>
                  <a:close/>
                  <a:moveTo>
                    <a:pt x="3582" y="2054"/>
                  </a:moveTo>
                  <a:lnTo>
                    <a:pt x="963" y="172"/>
                  </a:lnTo>
                  <a:cubicBezTo>
                    <a:pt x="431" y="-210"/>
                    <a:pt x="0" y="64"/>
                    <a:pt x="0" y="784"/>
                  </a:cubicBezTo>
                  <a:lnTo>
                    <a:pt x="0" y="4708"/>
                  </a:lnTo>
                  <a:cubicBezTo>
                    <a:pt x="0" y="5429"/>
                    <a:pt x="431" y="5705"/>
                    <a:pt x="963" y="5321"/>
                  </a:cubicBezTo>
                  <a:lnTo>
                    <a:pt x="3582" y="3439"/>
                  </a:lnTo>
                  <a:cubicBezTo>
                    <a:pt x="4116" y="3058"/>
                    <a:pt x="4116" y="2437"/>
                    <a:pt x="3582" y="20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418" name="Gruppieren"/>
          <p:cNvGrpSpPr/>
          <p:nvPr/>
        </p:nvGrpSpPr>
        <p:grpSpPr>
          <a:xfrm>
            <a:off x="33548228" y="8746957"/>
            <a:ext cx="5648071" cy="1473201"/>
            <a:chOff x="-1" y="0"/>
            <a:chExt cx="5648069" cy="1473200"/>
          </a:xfrm>
        </p:grpSpPr>
        <p:sp>
          <p:nvSpPr>
            <p:cNvPr id="5412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3" name="Form"/>
            <p:cNvSpPr/>
            <p:nvPr/>
          </p:nvSpPr>
          <p:spPr>
            <a:xfrm rot="5400000">
              <a:off x="-23586" y="583541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4" name="Key Focus here…"/>
            <p:cNvSpPr txBox="1"/>
            <p:nvPr/>
          </p:nvSpPr>
          <p:spPr>
            <a:xfrm>
              <a:off x="1620104" y="125138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adipscing</a:t>
              </a:r>
            </a:p>
          </p:txBody>
        </p:sp>
        <p:grpSp>
          <p:nvGrpSpPr>
            <p:cNvPr id="5417" name="Gruppieren"/>
            <p:cNvGrpSpPr/>
            <p:nvPr/>
          </p:nvGrpSpPr>
          <p:grpSpPr>
            <a:xfrm>
              <a:off x="819787" y="460449"/>
              <a:ext cx="412465" cy="551120"/>
              <a:chOff x="0" y="0"/>
              <a:chExt cx="412464" cy="551119"/>
            </a:xfrm>
          </p:grpSpPr>
          <p:sp>
            <p:nvSpPr>
              <p:cNvPr id="5415" name="Form"/>
              <p:cNvSpPr/>
              <p:nvPr/>
            </p:nvSpPr>
            <p:spPr>
              <a:xfrm>
                <a:off x="0" y="0"/>
                <a:ext cx="412465" cy="55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8" y="13231"/>
                    </a:moveTo>
                    <a:cubicBezTo>
                      <a:pt x="16608" y="13231"/>
                      <a:pt x="15403" y="13653"/>
                      <a:pt x="14805" y="14822"/>
                    </a:cubicBezTo>
                    <a:lnTo>
                      <a:pt x="6877" y="14822"/>
                    </a:lnTo>
                    <a:cubicBezTo>
                      <a:pt x="6655" y="14355"/>
                      <a:pt x="6266" y="13875"/>
                      <a:pt x="5575" y="13569"/>
                    </a:cubicBezTo>
                    <a:cubicBezTo>
                      <a:pt x="3289" y="12349"/>
                      <a:pt x="1798" y="10347"/>
                      <a:pt x="1798" y="8084"/>
                    </a:cubicBezTo>
                    <a:cubicBezTo>
                      <a:pt x="1798" y="4364"/>
                      <a:pt x="5828" y="1348"/>
                      <a:pt x="10800" y="1348"/>
                    </a:cubicBezTo>
                    <a:cubicBezTo>
                      <a:pt x="15771" y="1348"/>
                      <a:pt x="19801" y="4364"/>
                      <a:pt x="19801" y="8084"/>
                    </a:cubicBezTo>
                    <a:cubicBezTo>
                      <a:pt x="19801" y="10150"/>
                      <a:pt x="18560" y="11995"/>
                      <a:pt x="16608" y="13231"/>
                    </a:cubicBezTo>
                    <a:close/>
                    <a:moveTo>
                      <a:pt x="14473" y="16226"/>
                    </a:moveTo>
                    <a:lnTo>
                      <a:pt x="14473" y="17515"/>
                    </a:lnTo>
                    <a:lnTo>
                      <a:pt x="7167" y="17515"/>
                    </a:lnTo>
                    <a:lnTo>
                      <a:pt x="7167" y="16211"/>
                    </a:lnTo>
                    <a:lnTo>
                      <a:pt x="7167" y="16168"/>
                    </a:lnTo>
                    <a:lnTo>
                      <a:pt x="14481" y="16168"/>
                    </a:lnTo>
                    <a:cubicBezTo>
                      <a:pt x="14481" y="16168"/>
                      <a:pt x="14473" y="16226"/>
                      <a:pt x="14473" y="16226"/>
                    </a:cubicBezTo>
                    <a:close/>
                    <a:moveTo>
                      <a:pt x="10800" y="20252"/>
                    </a:moveTo>
                    <a:lnTo>
                      <a:pt x="7167" y="18863"/>
                    </a:lnTo>
                    <a:lnTo>
                      <a:pt x="14475" y="18863"/>
                    </a:lnTo>
                    <a:cubicBezTo>
                      <a:pt x="14475" y="18863"/>
                      <a:pt x="10800" y="20252"/>
                      <a:pt x="10800" y="20252"/>
                    </a:cubicBezTo>
                    <a:close/>
                    <a:moveTo>
                      <a:pt x="10800" y="0"/>
                    </a:moveTo>
                    <a:cubicBezTo>
                      <a:pt x="4843" y="0"/>
                      <a:pt x="0" y="3626"/>
                      <a:pt x="0" y="8084"/>
                    </a:cubicBezTo>
                    <a:cubicBezTo>
                      <a:pt x="0" y="10689"/>
                      <a:pt x="1690" y="13149"/>
                      <a:pt x="4527" y="14665"/>
                    </a:cubicBezTo>
                    <a:lnTo>
                      <a:pt x="4661" y="14732"/>
                    </a:lnTo>
                    <a:cubicBezTo>
                      <a:pt x="5320" y="15020"/>
                      <a:pt x="5385" y="15953"/>
                      <a:pt x="5371" y="16125"/>
                    </a:cubicBezTo>
                    <a:lnTo>
                      <a:pt x="5367" y="16209"/>
                    </a:lnTo>
                    <a:lnTo>
                      <a:pt x="5367" y="18863"/>
                    </a:lnTo>
                    <a:cubicBezTo>
                      <a:pt x="5367" y="19370"/>
                      <a:pt x="5742" y="19831"/>
                      <a:pt x="6348" y="20063"/>
                    </a:cubicBezTo>
                    <a:lnTo>
                      <a:pt x="9981" y="21451"/>
                    </a:lnTo>
                    <a:cubicBezTo>
                      <a:pt x="10236" y="21550"/>
                      <a:pt x="10520" y="21600"/>
                      <a:pt x="10800" y="21600"/>
                    </a:cubicBezTo>
                    <a:cubicBezTo>
                      <a:pt x="11077" y="21600"/>
                      <a:pt x="11357" y="21551"/>
                      <a:pt x="11611" y="21456"/>
                    </a:cubicBezTo>
                    <a:lnTo>
                      <a:pt x="15287" y="20065"/>
                    </a:lnTo>
                    <a:cubicBezTo>
                      <a:pt x="15894" y="19837"/>
                      <a:pt x="16276" y="19372"/>
                      <a:pt x="16276" y="18863"/>
                    </a:cubicBezTo>
                    <a:lnTo>
                      <a:pt x="16276" y="16226"/>
                    </a:lnTo>
                    <a:cubicBezTo>
                      <a:pt x="16276" y="14894"/>
                      <a:pt x="17361" y="14455"/>
                      <a:pt x="17372" y="14453"/>
                    </a:cubicBezTo>
                    <a:lnTo>
                      <a:pt x="17770" y="14261"/>
                    </a:lnTo>
                    <a:cubicBezTo>
                      <a:pt x="20206" y="12718"/>
                      <a:pt x="21600" y="10468"/>
                      <a:pt x="21600" y="8084"/>
                    </a:cubicBezTo>
                    <a:cubicBezTo>
                      <a:pt x="21600" y="3626"/>
                      <a:pt x="16757" y="0"/>
                      <a:pt x="108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16" name="Form"/>
              <p:cNvSpPr/>
              <p:nvPr/>
            </p:nvSpPr>
            <p:spPr>
              <a:xfrm>
                <a:off x="213457" y="71152"/>
                <a:ext cx="137510" cy="139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1" y="0"/>
                    </a:moveTo>
                    <a:cubicBezTo>
                      <a:pt x="1212" y="0"/>
                      <a:pt x="0" y="1197"/>
                      <a:pt x="0" y="2670"/>
                    </a:cubicBezTo>
                    <a:cubicBezTo>
                      <a:pt x="0" y="4142"/>
                      <a:pt x="1212" y="5334"/>
                      <a:pt x="2701" y="5334"/>
                    </a:cubicBezTo>
                    <a:cubicBezTo>
                      <a:pt x="8775" y="5334"/>
                      <a:pt x="16197" y="10797"/>
                      <a:pt x="16197" y="18930"/>
                    </a:cubicBezTo>
                    <a:cubicBezTo>
                      <a:pt x="16197" y="20403"/>
                      <a:pt x="17409" y="21600"/>
                      <a:pt x="18899" y="21600"/>
                    </a:cubicBezTo>
                    <a:cubicBezTo>
                      <a:pt x="20388" y="21600"/>
                      <a:pt x="21600" y="20403"/>
                      <a:pt x="21600" y="18930"/>
                    </a:cubicBezTo>
                    <a:cubicBezTo>
                      <a:pt x="21600" y="6753"/>
                      <a:pt x="11979" y="0"/>
                      <a:pt x="27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419" name="Concept Idea"/>
          <p:cNvSpPr txBox="1"/>
          <p:nvPr/>
        </p:nvSpPr>
        <p:spPr>
          <a:xfrm>
            <a:off x="-15020265" y="10547546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Concept Idea</a:t>
            </a:r>
          </a:p>
        </p:txBody>
      </p:sp>
      <p:sp>
        <p:nvSpPr>
          <p:cNvPr id="5420" name="Product"/>
          <p:cNvSpPr txBox="1"/>
          <p:nvPr/>
        </p:nvSpPr>
        <p:spPr>
          <a:xfrm>
            <a:off x="-15020265" y="8581749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5421" name="Support"/>
          <p:cNvSpPr txBox="1"/>
          <p:nvPr/>
        </p:nvSpPr>
        <p:spPr>
          <a:xfrm>
            <a:off x="-15020265" y="6615952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5422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0" tIns="0" rIns="0" bIns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>
              <a:lnSpc>
                <a:spcPct val="100000"/>
              </a:lnSpc>
              <a:buClr>
                <a:schemeClr val="lt1"/>
              </a:buClr>
              <a:buSzPts val="3000"/>
              <a:buFont typeface="Source Sans Pro"/>
              <a:defRPr sz="3000" b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-US"/>
              <a:t>Fast and lightweigt architecture for mobile deployment</a:t>
            </a:r>
          </a:p>
        </p:txBody>
      </p:sp>
      <p:sp>
        <p:nvSpPr>
          <p:cNvPr id="5423" name="Experience and Customer Journey.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CNN Architecture </a:t>
            </a:r>
          </a:p>
        </p:txBody>
      </p:sp>
      <p:sp>
        <p:nvSpPr>
          <p:cNvPr id="542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980B8F3-898B-F441-911D-99F570C69C7E}"/>
              </a:ext>
            </a:extLst>
          </p:cNvPr>
          <p:cNvSpPr/>
          <p:nvPr/>
        </p:nvSpPr>
        <p:spPr>
          <a:xfrm>
            <a:off x="13592310" y="3793933"/>
            <a:ext cx="521368" cy="7829037"/>
          </a:xfrm>
          <a:prstGeom prst="rect">
            <a:avLst/>
          </a:prstGeom>
          <a:solidFill>
            <a:srgbClr val="39425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8038362-F1F5-6A48-9BD6-926F46D38D60}"/>
              </a:ext>
            </a:extLst>
          </p:cNvPr>
          <p:cNvSpPr/>
          <p:nvPr/>
        </p:nvSpPr>
        <p:spPr>
          <a:xfrm>
            <a:off x="17557922" y="5825580"/>
            <a:ext cx="1352296" cy="332027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pic>
        <p:nvPicPr>
          <p:cNvPr id="69" name="Grafik 68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C89A4DB2-4BA9-C143-9C08-B3B1027E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83" y="6863840"/>
            <a:ext cx="1742310" cy="1742310"/>
          </a:xfrm>
          <a:prstGeom prst="rect">
            <a:avLst/>
          </a:prstGeom>
        </p:spPr>
      </p:pic>
      <p:pic>
        <p:nvPicPr>
          <p:cNvPr id="70" name="Grafik 69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2DEF935-2612-AD43-B0DD-547D107A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574" y="4435092"/>
            <a:ext cx="1742310" cy="1742310"/>
          </a:xfrm>
          <a:prstGeom prst="rect">
            <a:avLst/>
          </a:prstGeom>
        </p:spPr>
      </p:pic>
      <p:pic>
        <p:nvPicPr>
          <p:cNvPr id="71" name="Grafik 70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B6A8FF21-0F21-7E4A-8F0A-7903807C5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199" y="9188700"/>
            <a:ext cx="1742310" cy="174231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98AAEB0-E762-FF46-8CBC-8AC1CFA711D4}"/>
              </a:ext>
            </a:extLst>
          </p:cNvPr>
          <p:cNvGrpSpPr/>
          <p:nvPr/>
        </p:nvGrpSpPr>
        <p:grpSpPr>
          <a:xfrm>
            <a:off x="1444921" y="6620517"/>
            <a:ext cx="2426599" cy="1638499"/>
            <a:chOff x="1724321" y="6468117"/>
            <a:chExt cx="2426599" cy="1638499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243538A-6DAA-D94F-9338-A88E6FA553F4}"/>
                </a:ext>
              </a:extLst>
            </p:cNvPr>
            <p:cNvSpPr/>
            <p:nvPr/>
          </p:nvSpPr>
          <p:spPr>
            <a:xfrm>
              <a:off x="2083520" y="6468117"/>
              <a:ext cx="1657400" cy="16382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  <p:grpSp>
          <p:nvGrpSpPr>
            <p:cNvPr id="5392" name="Gruppieren"/>
            <p:cNvGrpSpPr/>
            <p:nvPr/>
          </p:nvGrpSpPr>
          <p:grpSpPr>
            <a:xfrm>
              <a:off x="1724321" y="6831590"/>
              <a:ext cx="2426599" cy="1275026"/>
              <a:chOff x="0" y="762726"/>
              <a:chExt cx="2426597" cy="1275025"/>
            </a:xfrm>
          </p:grpSpPr>
          <p:grpSp>
            <p:nvGrpSpPr>
              <p:cNvPr id="5390" name="Gruppieren"/>
              <p:cNvGrpSpPr/>
              <p:nvPr/>
            </p:nvGrpSpPr>
            <p:grpSpPr>
              <a:xfrm>
                <a:off x="820332" y="762726"/>
                <a:ext cx="785733" cy="859973"/>
                <a:chOff x="103107" y="99846"/>
                <a:chExt cx="785732" cy="859971"/>
              </a:xfrm>
            </p:grpSpPr>
            <p:sp>
              <p:nvSpPr>
                <p:cNvPr id="5387" name="Form"/>
                <p:cNvSpPr/>
                <p:nvPr/>
              </p:nvSpPr>
              <p:spPr>
                <a:xfrm>
                  <a:off x="103107" y="633486"/>
                  <a:ext cx="785732" cy="3263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45" y="901"/>
                      </a:moveTo>
                      <a:lnTo>
                        <a:pt x="13945" y="0"/>
                      </a:lnTo>
                      <a:cubicBezTo>
                        <a:pt x="12969" y="1444"/>
                        <a:pt x="11903" y="2262"/>
                        <a:pt x="10801" y="2262"/>
                      </a:cubicBezTo>
                      <a:cubicBezTo>
                        <a:pt x="9699" y="2262"/>
                        <a:pt x="8631" y="1444"/>
                        <a:pt x="7657" y="0"/>
                      </a:cubicBezTo>
                      <a:lnTo>
                        <a:pt x="7657" y="901"/>
                      </a:lnTo>
                      <a:cubicBezTo>
                        <a:pt x="3415" y="1131"/>
                        <a:pt x="0" y="10308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10308"/>
                        <a:pt x="18187" y="1131"/>
                        <a:pt x="13945" y="90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130000"/>
                    </a:lnSpc>
                    <a:defRPr sz="2100" b="0" spc="-21"/>
                  </a:pPr>
                  <a:endParaRPr/>
                </a:p>
              </p:txBody>
            </p:sp>
            <p:sp>
              <p:nvSpPr>
                <p:cNvPr id="5389" name="Form"/>
                <p:cNvSpPr/>
                <p:nvPr/>
              </p:nvSpPr>
              <p:spPr>
                <a:xfrm>
                  <a:off x="224465" y="99846"/>
                  <a:ext cx="539013" cy="6962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762" y="21600"/>
                        <a:pt x="21600" y="16002"/>
                        <a:pt x="21600" y="10309"/>
                      </a:cubicBezTo>
                      <a:cubicBezTo>
                        <a:pt x="21600" y="4616"/>
                        <a:pt x="16762" y="0"/>
                        <a:pt x="10800" y="0"/>
                      </a:cubicBezTo>
                      <a:cubicBezTo>
                        <a:pt x="4836" y="0"/>
                        <a:pt x="0" y="4616"/>
                        <a:pt x="0" y="10309"/>
                      </a:cubicBezTo>
                      <a:cubicBezTo>
                        <a:pt x="0" y="16002"/>
                        <a:pt x="4836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130000"/>
                    </a:lnSpc>
                    <a:defRPr sz="2100" b="0" spc="-21"/>
                  </a:pPr>
                  <a:endParaRPr/>
                </a:p>
              </p:txBody>
            </p:sp>
          </p:grpSp>
          <p:sp>
            <p:nvSpPr>
              <p:cNvPr id="5391" name="Place Headline"/>
              <p:cNvSpPr txBox="1"/>
              <p:nvPr/>
            </p:nvSpPr>
            <p:spPr>
              <a:xfrm>
                <a:off x="0" y="1560186"/>
                <a:ext cx="2426597" cy="477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lnSpc>
                    <a:spcPct val="130000"/>
                  </a:lnSpc>
                  <a:defRPr sz="2100" spc="-21"/>
                </a:lvl1pPr>
              </a:lstStyle>
              <a:p>
                <a:pPr>
                  <a:defRPr b="0"/>
                </a:pPr>
                <a:r>
                  <a:rPr lang="en-US">
                    <a:solidFill>
                      <a:schemeClr val="tx1"/>
                    </a:solidFill>
                  </a:rPr>
                  <a:t>Faces 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4595895-F1D1-A34D-B4F8-2F83DF379E4A}"/>
              </a:ext>
            </a:extLst>
          </p:cNvPr>
          <p:cNvSpPr txBox="1"/>
          <p:nvPr/>
        </p:nvSpPr>
        <p:spPr>
          <a:xfrm>
            <a:off x="5125526" y="6729606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16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C84FECB-11F0-FE46-BCB4-446C2D419636}"/>
              </a:ext>
            </a:extLst>
          </p:cNvPr>
          <p:cNvSpPr txBox="1"/>
          <p:nvPr/>
        </p:nvSpPr>
        <p:spPr>
          <a:xfrm>
            <a:off x="7967468" y="6755309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/>
              <a:t>32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DE68E11-04FC-2B43-A998-52953EB2E4A3}"/>
              </a:ext>
            </a:extLst>
          </p:cNvPr>
          <p:cNvSpPr txBox="1"/>
          <p:nvPr/>
        </p:nvSpPr>
        <p:spPr>
          <a:xfrm>
            <a:off x="10911841" y="6784255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64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08E539-098E-1045-AD00-AB19A48CDDD1}"/>
              </a:ext>
            </a:extLst>
          </p:cNvPr>
          <p:cNvSpPr txBox="1"/>
          <p:nvPr/>
        </p:nvSpPr>
        <p:spPr>
          <a:xfrm>
            <a:off x="15304363" y="6636734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/>
              <a:t>16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23710DC-F86A-164F-95BD-F8766681988F}"/>
              </a:ext>
            </a:extLst>
          </p:cNvPr>
          <p:cNvSpPr txBox="1"/>
          <p:nvPr/>
        </p:nvSpPr>
        <p:spPr>
          <a:xfrm>
            <a:off x="17993634" y="6690318"/>
            <a:ext cx="627604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3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D01079-3131-314C-89DB-2035DE1F79FB}"/>
              </a:ext>
            </a:extLst>
          </p:cNvPr>
          <p:cNvSpPr txBox="1"/>
          <p:nvPr/>
        </p:nvSpPr>
        <p:spPr>
          <a:xfrm>
            <a:off x="4967902" y="7350070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3D8CD90D-7ABF-964E-82B3-D6CC09224705}"/>
              </a:ext>
            </a:extLst>
          </p:cNvPr>
          <p:cNvSpPr txBox="1"/>
          <p:nvPr/>
        </p:nvSpPr>
        <p:spPr>
          <a:xfrm>
            <a:off x="7815756" y="7320285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82F0F83-AC0C-1A41-B8CD-E8C4A2091652}"/>
              </a:ext>
            </a:extLst>
          </p:cNvPr>
          <p:cNvSpPr txBox="1"/>
          <p:nvPr/>
        </p:nvSpPr>
        <p:spPr>
          <a:xfrm>
            <a:off x="10773457" y="7316246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4147898-E6EE-4445-8557-FB3DFBAC1F0D}"/>
              </a:ext>
            </a:extLst>
          </p:cNvPr>
          <p:cNvSpPr txBox="1"/>
          <p:nvPr/>
        </p:nvSpPr>
        <p:spPr>
          <a:xfrm>
            <a:off x="13040312" y="2480349"/>
            <a:ext cx="1655566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Flatten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22B3A8-3146-254C-B7C1-DD84981849C5}"/>
              </a:ext>
            </a:extLst>
          </p:cNvPr>
          <p:cNvSpPr txBox="1"/>
          <p:nvPr/>
        </p:nvSpPr>
        <p:spPr>
          <a:xfrm>
            <a:off x="15107782" y="7121929"/>
            <a:ext cx="1306598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Dense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E7025C-47EB-DF46-A405-BB38A5EA7C82}"/>
              </a:ext>
            </a:extLst>
          </p:cNvPr>
          <p:cNvSpPr txBox="1"/>
          <p:nvPr/>
        </p:nvSpPr>
        <p:spPr>
          <a:xfrm>
            <a:off x="17567943" y="7127247"/>
            <a:ext cx="1306598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Dense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B639F07-DB0B-EA45-81EE-255B218FF35D}"/>
              </a:ext>
            </a:extLst>
          </p:cNvPr>
          <p:cNvCxnSpPr/>
          <p:nvPr/>
        </p:nvCxnSpPr>
        <p:spPr>
          <a:xfrm flipH="1">
            <a:off x="1954200" y="9024495"/>
            <a:ext cx="1657400" cy="0"/>
          </a:xfrm>
          <a:prstGeom prst="straightConnector1">
            <a:avLst/>
          </a:prstGeom>
          <a:noFill/>
          <a:ln w="177800" cap="flat">
            <a:solidFill>
              <a:srgbClr val="394256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144C0E4-6754-0341-B433-5BF4F14D3B55}"/>
              </a:ext>
            </a:extLst>
          </p:cNvPr>
          <p:cNvCxnSpPr/>
          <p:nvPr/>
        </p:nvCxnSpPr>
        <p:spPr>
          <a:xfrm>
            <a:off x="7086600" y="7940963"/>
            <a:ext cx="0" cy="1671557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A63A32A-0DB4-F841-827F-CFA3B718BD74}"/>
              </a:ext>
            </a:extLst>
          </p:cNvPr>
          <p:cNvCxnSpPr/>
          <p:nvPr/>
        </p:nvCxnSpPr>
        <p:spPr>
          <a:xfrm>
            <a:off x="10058400" y="7906919"/>
            <a:ext cx="0" cy="2692059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C07F16D5-E89B-6743-B777-3725A4902E04}"/>
              </a:ext>
            </a:extLst>
          </p:cNvPr>
          <p:cNvCxnSpPr/>
          <p:nvPr/>
        </p:nvCxnSpPr>
        <p:spPr>
          <a:xfrm>
            <a:off x="13012844" y="7954452"/>
            <a:ext cx="0" cy="3257392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88675EB8-1C91-454D-973F-F350C4AFC364}"/>
              </a:ext>
            </a:extLst>
          </p:cNvPr>
          <p:cNvSpPr txBox="1"/>
          <p:nvPr/>
        </p:nvSpPr>
        <p:spPr>
          <a:xfrm>
            <a:off x="6573042" y="9568393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9A1CCB1-42ED-D944-8A63-088B89E57686}"/>
              </a:ext>
            </a:extLst>
          </p:cNvPr>
          <p:cNvSpPr txBox="1"/>
          <p:nvPr/>
        </p:nvSpPr>
        <p:spPr>
          <a:xfrm>
            <a:off x="9494554" y="10547546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1358C87C-12B9-1844-A36D-4596EADD92DF}"/>
              </a:ext>
            </a:extLst>
          </p:cNvPr>
          <p:cNvSpPr txBox="1"/>
          <p:nvPr/>
        </p:nvSpPr>
        <p:spPr>
          <a:xfrm>
            <a:off x="12440103" y="11343415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5B441DBF-BDFE-BB4E-8E2E-38E92EEB0FA1}"/>
              </a:ext>
            </a:extLst>
          </p:cNvPr>
          <p:cNvSpPr/>
          <p:nvPr/>
        </p:nvSpPr>
        <p:spPr>
          <a:xfrm>
            <a:off x="9722018" y="70863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FE318CA-C256-BA41-AD01-3B80E270FB1F}"/>
              </a:ext>
            </a:extLst>
          </p:cNvPr>
          <p:cNvSpPr/>
          <p:nvPr/>
        </p:nvSpPr>
        <p:spPr>
          <a:xfrm>
            <a:off x="12643717" y="70863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0FC4FB2F-A53C-5C4C-B845-09BB1047AACF}"/>
              </a:ext>
            </a:extLst>
          </p:cNvPr>
          <p:cNvSpPr/>
          <p:nvPr/>
        </p:nvSpPr>
        <p:spPr>
          <a:xfrm>
            <a:off x="6827167" y="70609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2D0213FA-F2B7-964C-964F-CDC2C5A7C11A}"/>
              </a:ext>
            </a:extLst>
          </p:cNvPr>
          <p:cNvCxnSpPr/>
          <p:nvPr/>
        </p:nvCxnSpPr>
        <p:spPr>
          <a:xfrm>
            <a:off x="16914231" y="7868723"/>
            <a:ext cx="0" cy="3583131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7AAC473-18AA-4946-A135-BA5DBDB5DA99}"/>
              </a:ext>
            </a:extLst>
          </p:cNvPr>
          <p:cNvSpPr txBox="1"/>
          <p:nvPr/>
        </p:nvSpPr>
        <p:spPr>
          <a:xfrm>
            <a:off x="16364135" y="11692927"/>
            <a:ext cx="1121499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Drop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1" name="Form">
            <a:extLst>
              <a:ext uri="{FF2B5EF4-FFF2-40B4-BE49-F238E27FC236}">
                <a16:creationId xmlns:a16="http://schemas.microsoft.com/office/drawing/2014/main" id="{8BF77243-CD9B-E042-98E9-1B9386F5B112}"/>
              </a:ext>
            </a:extLst>
          </p:cNvPr>
          <p:cNvSpPr>
            <a:spLocks noChangeAspect="1"/>
          </p:cNvSpPr>
          <p:nvPr/>
        </p:nvSpPr>
        <p:spPr>
          <a:xfrm>
            <a:off x="21930365" y="6727294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5979" y="13837"/>
                </a:move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cubicBezTo>
                  <a:pt x="15621" y="13837"/>
                  <a:pt x="5979" y="13837"/>
                  <a:pt x="5979" y="1383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92" name="Form">
            <a:extLst>
              <a:ext uri="{FF2B5EF4-FFF2-40B4-BE49-F238E27FC236}">
                <a16:creationId xmlns:a16="http://schemas.microsoft.com/office/drawing/2014/main" id="{C641DF72-783E-5C40-B955-BBE7AE127002}"/>
              </a:ext>
            </a:extLst>
          </p:cNvPr>
          <p:cNvSpPr>
            <a:spLocks noChangeAspect="1"/>
          </p:cNvSpPr>
          <p:nvPr/>
        </p:nvSpPr>
        <p:spPr>
          <a:xfrm>
            <a:off x="21778928" y="4136407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6200" y="12319"/>
                </a:move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lnTo>
                  <a:pt x="11957" y="13837"/>
                </a:lnTo>
                <a:lnTo>
                  <a:pt x="11957" y="17044"/>
                </a:lnTo>
                <a:cubicBezTo>
                  <a:pt x="11957" y="17322"/>
                  <a:pt x="11697" y="17550"/>
                  <a:pt x="11379" y="17550"/>
                </a:cubicBezTo>
                <a:lnTo>
                  <a:pt x="10221" y="17550"/>
                </a:lnTo>
                <a:cubicBezTo>
                  <a:pt x="9903" y="17550"/>
                  <a:pt x="9643" y="17322"/>
                  <a:pt x="9643" y="17044"/>
                </a:cubicBezTo>
                <a:lnTo>
                  <a:pt x="9643" y="13837"/>
                </a:lnTo>
                <a:lnTo>
                  <a:pt x="5979" y="13837"/>
                </a:ln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9643" y="11812"/>
                </a:lnTo>
                <a:lnTo>
                  <a:pt x="9643" y="8606"/>
                </a:lnTo>
                <a:cubicBezTo>
                  <a:pt x="9643" y="8328"/>
                  <a:pt x="9903" y="8100"/>
                  <a:pt x="10221" y="8100"/>
                </a:cubicBezTo>
                <a:lnTo>
                  <a:pt x="11379" y="8100"/>
                </a:lnTo>
                <a:cubicBezTo>
                  <a:pt x="11697" y="8100"/>
                  <a:pt x="11957" y="8328"/>
                  <a:pt x="11957" y="8606"/>
                </a:cubicBezTo>
                <a:lnTo>
                  <a:pt x="11957" y="11812"/>
                </a:ln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98" name="Form">
            <a:extLst>
              <a:ext uri="{FF2B5EF4-FFF2-40B4-BE49-F238E27FC236}">
                <a16:creationId xmlns:a16="http://schemas.microsoft.com/office/drawing/2014/main" id="{A6D0AE32-FE75-FB42-8257-E78C8743A211}"/>
              </a:ext>
            </a:extLst>
          </p:cNvPr>
          <p:cNvSpPr>
            <a:spLocks noChangeAspect="1"/>
          </p:cNvSpPr>
          <p:nvPr/>
        </p:nvSpPr>
        <p:spPr>
          <a:xfrm>
            <a:off x="21887591" y="8999536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5028" y="15808"/>
                </a:moveTo>
                <a:lnTo>
                  <a:pt x="14209" y="16525"/>
                </a:lnTo>
                <a:cubicBezTo>
                  <a:pt x="13982" y="16723"/>
                  <a:pt x="13616" y="16723"/>
                  <a:pt x="13389" y="16525"/>
                </a:cubicBezTo>
                <a:lnTo>
                  <a:pt x="10800" y="14255"/>
                </a:lnTo>
                <a:lnTo>
                  <a:pt x="8211" y="16521"/>
                </a:lnTo>
                <a:cubicBezTo>
                  <a:pt x="7984" y="16719"/>
                  <a:pt x="7618" y="16719"/>
                  <a:pt x="7391" y="16521"/>
                </a:cubicBezTo>
                <a:lnTo>
                  <a:pt x="6572" y="15803"/>
                </a:lnTo>
                <a:cubicBezTo>
                  <a:pt x="6345" y="15605"/>
                  <a:pt x="6345" y="15285"/>
                  <a:pt x="6572" y="15086"/>
                </a:cubicBezTo>
                <a:lnTo>
                  <a:pt x="9161" y="12821"/>
                </a:lnTo>
                <a:lnTo>
                  <a:pt x="6572" y="10555"/>
                </a:lnTo>
                <a:cubicBezTo>
                  <a:pt x="6345" y="10357"/>
                  <a:pt x="6345" y="10036"/>
                  <a:pt x="6572" y="9838"/>
                </a:cubicBezTo>
                <a:lnTo>
                  <a:pt x="7391" y="9121"/>
                </a:lnTo>
                <a:cubicBezTo>
                  <a:pt x="7618" y="8923"/>
                  <a:pt x="7984" y="8923"/>
                  <a:pt x="8211" y="9121"/>
                </a:cubicBezTo>
                <a:lnTo>
                  <a:pt x="10800" y="11386"/>
                </a:lnTo>
                <a:lnTo>
                  <a:pt x="13389" y="9121"/>
                </a:lnTo>
                <a:cubicBezTo>
                  <a:pt x="13616" y="8923"/>
                  <a:pt x="13982" y="8923"/>
                  <a:pt x="14209" y="9121"/>
                </a:cubicBezTo>
                <a:lnTo>
                  <a:pt x="15028" y="9838"/>
                </a:lnTo>
                <a:cubicBezTo>
                  <a:pt x="15255" y="10036"/>
                  <a:pt x="15255" y="10357"/>
                  <a:pt x="15028" y="10555"/>
                </a:cubicBezTo>
                <a:lnTo>
                  <a:pt x="12434" y="12825"/>
                </a:lnTo>
                <a:lnTo>
                  <a:pt x="15024" y="15090"/>
                </a:lnTo>
                <a:cubicBezTo>
                  <a:pt x="15255" y="15289"/>
                  <a:pt x="15255" y="15609"/>
                  <a:pt x="15028" y="1580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Deep Learning needs a lot of Data</a:t>
            </a: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EB3F7B-EB92-9B4D-84AE-61F347E60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6" y="2697495"/>
            <a:ext cx="9058649" cy="93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1" name="Gruppieren"/>
          <p:cNvGrpSpPr/>
          <p:nvPr/>
        </p:nvGrpSpPr>
        <p:grpSpPr>
          <a:xfrm>
            <a:off x="6019553" y="4570607"/>
            <a:ext cx="4861383" cy="1062174"/>
            <a:chOff x="0" y="0"/>
            <a:chExt cx="4861381" cy="1062173"/>
          </a:xfrm>
        </p:grpSpPr>
        <p:sp>
          <p:nvSpPr>
            <p:cNvPr id="5775" name="Kreis"/>
            <p:cNvSpPr/>
            <p:nvPr/>
          </p:nvSpPr>
          <p:spPr>
            <a:xfrm>
              <a:off x="0" y="0"/>
              <a:ext cx="946906" cy="94690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80" name="Key Focus here…"/>
            <p:cNvSpPr txBox="1"/>
            <p:nvPr/>
          </p:nvSpPr>
          <p:spPr>
            <a:xfrm>
              <a:off x="1328160" y="200402"/>
              <a:ext cx="3533221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00000"/>
                </a:lnSpc>
                <a:defRPr sz="3000" spc="-59"/>
              </a:pPr>
              <a:r>
                <a:rPr lang="de-DE" sz="2000" dirty="0">
                  <a:solidFill>
                    <a:schemeClr val="tx1"/>
                  </a:solidFill>
                </a:rPr>
                <a:t>3000 Images</a:t>
              </a:r>
              <a:endParaRPr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18" name="Gruppieren"/>
          <p:cNvGrpSpPr/>
          <p:nvPr/>
        </p:nvGrpSpPr>
        <p:grpSpPr>
          <a:xfrm>
            <a:off x="1746326" y="5695839"/>
            <a:ext cx="3502198" cy="3715946"/>
            <a:chOff x="0" y="0"/>
            <a:chExt cx="7507274" cy="8762005"/>
          </a:xfrm>
        </p:grpSpPr>
        <p:sp>
          <p:nvSpPr>
            <p:cNvPr id="5814" name="Rectangle 5"/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5" name="Freeform 6"/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6" name="Freeform 7"/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7" name="Freeform 8"/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5819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en-US"/>
              <a:t>The quest for the perfect training dataset</a:t>
            </a:r>
          </a:p>
        </p:txBody>
      </p:sp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Deep Learning needs a lot of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49" name="Gruppieren">
            <a:extLst>
              <a:ext uri="{FF2B5EF4-FFF2-40B4-BE49-F238E27FC236}">
                <a16:creationId xmlns:a16="http://schemas.microsoft.com/office/drawing/2014/main" id="{D42AE9B6-4D4C-7E4A-80DE-ECA9FECD4AB1}"/>
              </a:ext>
            </a:extLst>
          </p:cNvPr>
          <p:cNvGrpSpPr/>
          <p:nvPr/>
        </p:nvGrpSpPr>
        <p:grpSpPr>
          <a:xfrm>
            <a:off x="11617402" y="4134372"/>
            <a:ext cx="5640326" cy="6583027"/>
            <a:chOff x="0" y="0"/>
            <a:chExt cx="7507274" cy="876200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42CFBDE1-4E55-374D-A8FA-21470D12CC36}"/>
                </a:ext>
              </a:extLst>
            </p:cNvPr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91D0276-BDB7-1942-8B02-685F6E9309C9}"/>
                </a:ext>
              </a:extLst>
            </p:cNvPr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2D2AF79-EF9F-6E47-8CF4-F0EC03D1A54F}"/>
                </a:ext>
              </a:extLst>
            </p:cNvPr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FB084815-E969-004B-864E-A276B226E54D}"/>
                </a:ext>
              </a:extLst>
            </p:cNvPr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48E578E-BF64-2E4C-8877-763256CF21F2}"/>
              </a:ext>
            </a:extLst>
          </p:cNvPr>
          <p:cNvSpPr/>
          <p:nvPr/>
        </p:nvSpPr>
        <p:spPr>
          <a:xfrm>
            <a:off x="1516675" y="7164383"/>
            <a:ext cx="3223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4800" b="0" dirty="0">
                <a:latin typeface="Inter"/>
              </a:rPr>
              <a:t>9000 </a:t>
            </a:r>
            <a:br>
              <a:rPr lang="de-DE" sz="4800" b="0" dirty="0">
                <a:latin typeface="Inter"/>
              </a:rPr>
            </a:br>
            <a:r>
              <a:rPr lang="de-DE" sz="4800" b="0" dirty="0">
                <a:latin typeface="Inter"/>
              </a:rPr>
              <a:t>Images</a:t>
            </a:r>
            <a:endParaRPr lang="en-US" sz="48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160D271-06F5-154C-978D-3E23781C2CD8}"/>
              </a:ext>
            </a:extLst>
          </p:cNvPr>
          <p:cNvGrpSpPr/>
          <p:nvPr/>
        </p:nvGrpSpPr>
        <p:grpSpPr>
          <a:xfrm>
            <a:off x="5979694" y="6840414"/>
            <a:ext cx="4861383" cy="1039314"/>
            <a:chOff x="6142496" y="7114092"/>
            <a:chExt cx="4861383" cy="1039314"/>
          </a:xfrm>
        </p:grpSpPr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621C0E40-0945-A040-8E59-9539270A0C7A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Key Focus here…">
              <a:extLst>
                <a:ext uri="{FF2B5EF4-FFF2-40B4-BE49-F238E27FC236}">
                  <a16:creationId xmlns:a16="http://schemas.microsoft.com/office/drawing/2014/main" id="{9F977021-6829-804F-80B1-89B7C536BABD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>
                  <a:solidFill>
                    <a:schemeClr val="tx1"/>
                  </a:solidFill>
                </a:rPr>
                <a:t>Bad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E0D4C84-5550-6142-BFE3-7AA4BE1133B1}"/>
              </a:ext>
            </a:extLst>
          </p:cNvPr>
          <p:cNvGrpSpPr/>
          <p:nvPr/>
        </p:nvGrpSpPr>
        <p:grpSpPr>
          <a:xfrm>
            <a:off x="6047115" y="9238508"/>
            <a:ext cx="4861383" cy="1039314"/>
            <a:chOff x="6142496" y="7114092"/>
            <a:chExt cx="4861383" cy="1039314"/>
          </a:xfrm>
        </p:grpSpPr>
        <p:sp>
          <p:nvSpPr>
            <p:cNvPr id="66" name="Kreis">
              <a:extLst>
                <a:ext uri="{FF2B5EF4-FFF2-40B4-BE49-F238E27FC236}">
                  <a16:creationId xmlns:a16="http://schemas.microsoft.com/office/drawing/2014/main" id="{FDA3EB54-7093-2440-BC92-5BAABFF96069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7" name="Key Focus here…">
              <a:extLst>
                <a:ext uri="{FF2B5EF4-FFF2-40B4-BE49-F238E27FC236}">
                  <a16:creationId xmlns:a16="http://schemas.microsoft.com/office/drawing/2014/main" id="{F6FB3E36-CAF0-8245-A18C-EEBD5587354E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No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pic>
        <p:nvPicPr>
          <p:cNvPr id="6" name="Grafik 5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58E15282-9D04-944F-9D65-141CF529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91" y="6634033"/>
            <a:ext cx="1742310" cy="1742310"/>
          </a:xfrm>
          <a:prstGeom prst="rect">
            <a:avLst/>
          </a:prstGeom>
        </p:spPr>
      </p:pic>
      <p:pic>
        <p:nvPicPr>
          <p:cNvPr id="8" name="Grafik 7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52D172E-6944-CF41-8D3C-21F27E7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82" y="4205285"/>
            <a:ext cx="1742310" cy="1742310"/>
          </a:xfrm>
          <a:prstGeom prst="rect">
            <a:avLst/>
          </a:prstGeom>
        </p:spPr>
      </p:pic>
      <p:pic>
        <p:nvPicPr>
          <p:cNvPr id="10" name="Grafik 9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11FBE980-A765-764C-93AA-4870AF1A3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07" y="8958893"/>
            <a:ext cx="1742310" cy="1742310"/>
          </a:xfrm>
          <a:prstGeom prst="rect">
            <a:avLst/>
          </a:prstGeom>
        </p:spPr>
      </p:pic>
      <p:sp>
        <p:nvSpPr>
          <p:cNvPr id="75" name="Rechteck 74">
            <a:extLst>
              <a:ext uri="{FF2B5EF4-FFF2-40B4-BE49-F238E27FC236}">
                <a16:creationId xmlns:a16="http://schemas.microsoft.com/office/drawing/2014/main" id="{7B144E0A-106D-D84D-8BA0-DC8F85C70848}"/>
              </a:ext>
            </a:extLst>
          </p:cNvPr>
          <p:cNvSpPr/>
          <p:nvPr/>
        </p:nvSpPr>
        <p:spPr>
          <a:xfrm>
            <a:off x="12274556" y="6935783"/>
            <a:ext cx="322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>
                <a:latin typeface="Inter"/>
              </a:rPr>
              <a:t>60.000</a:t>
            </a:r>
          </a:p>
          <a:p>
            <a:pPr algn="ctr">
              <a:lnSpc>
                <a:spcPct val="100000"/>
              </a:lnSpc>
            </a:pPr>
            <a:r>
              <a:rPr lang="en-US" sz="4800" b="0">
                <a:latin typeface="Inter"/>
              </a:rPr>
              <a:t>synthetic </a:t>
            </a:r>
            <a:br>
              <a:rPr lang="en-US" sz="4800" b="0">
                <a:latin typeface="Inter"/>
              </a:rPr>
            </a:br>
            <a:r>
              <a:rPr lang="en-US" sz="4800" b="0">
                <a:latin typeface="Inter"/>
              </a:rPr>
              <a:t>Images</a:t>
            </a:r>
            <a:endParaRPr lang="en-US" sz="4800"/>
          </a:p>
        </p:txBody>
      </p:sp>
      <p:pic>
        <p:nvPicPr>
          <p:cNvPr id="12" name="Grafik 11" descr="Ein Bild, das Person, lächelnd, Frau, drinnen enthält.&#10;&#10;Automatisch generierte Beschreibung">
            <a:extLst>
              <a:ext uri="{FF2B5EF4-FFF2-40B4-BE49-F238E27FC236}">
                <a16:creationId xmlns:a16="http://schemas.microsoft.com/office/drawing/2014/main" id="{F2DFE382-B7FD-7243-8C0D-9BE8FCDFC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48" y="9439966"/>
            <a:ext cx="2526480" cy="2526480"/>
          </a:xfrm>
          <a:prstGeom prst="rect">
            <a:avLst/>
          </a:prstGeom>
        </p:spPr>
      </p:pic>
      <p:pic>
        <p:nvPicPr>
          <p:cNvPr id="14" name="Grafik 13" descr="Ein Bild, das Person, blau enthält.&#10;&#10;Automatisch generierte Beschreibung">
            <a:extLst>
              <a:ext uri="{FF2B5EF4-FFF2-40B4-BE49-F238E27FC236}">
                <a16:creationId xmlns:a16="http://schemas.microsoft.com/office/drawing/2014/main" id="{F292CAFD-1344-1240-847D-3CB5B324E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764" y="6367583"/>
            <a:ext cx="2526480" cy="252648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BD4B5C-4FBB-6041-AB0C-8D97CB051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48" y="3345032"/>
            <a:ext cx="2526480" cy="2526480"/>
          </a:xfrm>
          <a:prstGeom prst="rect">
            <a:avLst/>
          </a:pr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C20E666F-F488-E242-B304-B42F8D2D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19" y="9604183"/>
            <a:ext cx="2457396" cy="9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8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>
                <a:solidFill>
                  <a:schemeClr val="bg1"/>
                </a:solidFill>
              </a:rPr>
              <a:t>Confusion Matrix</a:t>
            </a:r>
          </a:p>
        </p:txBody>
      </p:sp>
      <p:sp>
        <p:nvSpPr>
          <p:cNvPr id="4094" name="Core Channel Evalution and Analytics"/>
          <p:cNvSpPr txBox="1"/>
          <p:nvPr/>
        </p:nvSpPr>
        <p:spPr>
          <a:xfrm>
            <a:off x="1818301" y="878455"/>
            <a:ext cx="2074739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de-DE" dirty="0">
                <a:solidFill>
                  <a:schemeClr val="tx1"/>
                </a:solidFill>
              </a:rPr>
              <a:t>Model Performance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59822" y="13004177"/>
            <a:ext cx="786872" cy="3968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80" name="Product Marketing.…">
            <a:extLst>
              <a:ext uri="{FF2B5EF4-FFF2-40B4-BE49-F238E27FC236}">
                <a16:creationId xmlns:a16="http://schemas.microsoft.com/office/drawing/2014/main" id="{B1F8F570-6CD8-4C4A-8F4E-CB312185778A}"/>
              </a:ext>
            </a:extLst>
          </p:cNvPr>
          <p:cNvSpPr txBox="1"/>
          <p:nvPr/>
        </p:nvSpPr>
        <p:spPr>
          <a:xfrm>
            <a:off x="2758273" y="5692268"/>
            <a:ext cx="2720273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No mask </a:t>
            </a:r>
          </a:p>
        </p:txBody>
      </p:sp>
      <p:sp>
        <p:nvSpPr>
          <p:cNvPr id="81" name="Product Marketing.…">
            <a:extLst>
              <a:ext uri="{FF2B5EF4-FFF2-40B4-BE49-F238E27FC236}">
                <a16:creationId xmlns:a16="http://schemas.microsoft.com/office/drawing/2014/main" id="{41832DCC-7C75-424A-9351-88AA1680805A}"/>
              </a:ext>
            </a:extLst>
          </p:cNvPr>
          <p:cNvSpPr txBox="1"/>
          <p:nvPr/>
        </p:nvSpPr>
        <p:spPr>
          <a:xfrm>
            <a:off x="3013191" y="10666178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Mask </a:t>
            </a:r>
          </a:p>
        </p:txBody>
      </p:sp>
      <p:sp>
        <p:nvSpPr>
          <p:cNvPr id="82" name="Product Marketing.…">
            <a:extLst>
              <a:ext uri="{FF2B5EF4-FFF2-40B4-BE49-F238E27FC236}">
                <a16:creationId xmlns:a16="http://schemas.microsoft.com/office/drawing/2014/main" id="{227F3224-DF53-CB43-946D-5513919A227C}"/>
              </a:ext>
            </a:extLst>
          </p:cNvPr>
          <p:cNvSpPr txBox="1"/>
          <p:nvPr/>
        </p:nvSpPr>
        <p:spPr>
          <a:xfrm>
            <a:off x="2758273" y="8028007"/>
            <a:ext cx="282052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Bad Mask </a:t>
            </a:r>
          </a:p>
        </p:txBody>
      </p:sp>
      <p:sp>
        <p:nvSpPr>
          <p:cNvPr id="85" name="Product Marketing.…">
            <a:extLst>
              <a:ext uri="{FF2B5EF4-FFF2-40B4-BE49-F238E27FC236}">
                <a16:creationId xmlns:a16="http://schemas.microsoft.com/office/drawing/2014/main" id="{756F1CEE-9518-4948-B547-650FAADA9FE0}"/>
              </a:ext>
            </a:extLst>
          </p:cNvPr>
          <p:cNvSpPr txBox="1"/>
          <p:nvPr/>
        </p:nvSpPr>
        <p:spPr>
          <a:xfrm>
            <a:off x="6371249" y="3538253"/>
            <a:ext cx="2720273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No mask </a:t>
            </a:r>
          </a:p>
        </p:txBody>
      </p:sp>
      <p:sp>
        <p:nvSpPr>
          <p:cNvPr id="87" name="Product Marketing.…">
            <a:extLst>
              <a:ext uri="{FF2B5EF4-FFF2-40B4-BE49-F238E27FC236}">
                <a16:creationId xmlns:a16="http://schemas.microsoft.com/office/drawing/2014/main" id="{2AA40CBA-FDF2-B24D-AB2B-432528E9AE04}"/>
              </a:ext>
            </a:extLst>
          </p:cNvPr>
          <p:cNvSpPr txBox="1"/>
          <p:nvPr/>
        </p:nvSpPr>
        <p:spPr>
          <a:xfrm>
            <a:off x="11163794" y="3538253"/>
            <a:ext cx="282052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Bad Mask </a:t>
            </a:r>
          </a:p>
        </p:txBody>
      </p:sp>
      <p:sp>
        <p:nvSpPr>
          <p:cNvPr id="88" name="Product Marketing.…">
            <a:extLst>
              <a:ext uri="{FF2B5EF4-FFF2-40B4-BE49-F238E27FC236}">
                <a16:creationId xmlns:a16="http://schemas.microsoft.com/office/drawing/2014/main" id="{F65FB34C-9A92-E24E-913A-F3C39F1C4F6E}"/>
              </a:ext>
            </a:extLst>
          </p:cNvPr>
          <p:cNvSpPr txBox="1"/>
          <p:nvPr/>
        </p:nvSpPr>
        <p:spPr>
          <a:xfrm>
            <a:off x="16056590" y="3538253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Mask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C046D-6C3C-CA46-85A8-1DDB31B4E3BE}"/>
              </a:ext>
            </a:extLst>
          </p:cNvPr>
          <p:cNvGrpSpPr/>
          <p:nvPr/>
        </p:nvGrpSpPr>
        <p:grpSpPr>
          <a:xfrm>
            <a:off x="6663178" y="4686283"/>
            <a:ext cx="11372794" cy="2047520"/>
            <a:chOff x="6401920" y="4991084"/>
            <a:chExt cx="11372794" cy="2047520"/>
          </a:xfrm>
        </p:grpSpPr>
        <p:sp>
          <p:nvSpPr>
            <p:cNvPr id="89" name="Product Marketing.…">
              <a:extLst>
                <a:ext uri="{FF2B5EF4-FFF2-40B4-BE49-F238E27FC236}">
                  <a16:creationId xmlns:a16="http://schemas.microsoft.com/office/drawing/2014/main" id="{3F84E390-1ABB-3940-A567-7782DB8E87D5}"/>
                </a:ext>
              </a:extLst>
            </p:cNvPr>
            <p:cNvSpPr txBox="1"/>
            <p:nvPr/>
          </p:nvSpPr>
          <p:spPr>
            <a:xfrm>
              <a:off x="6713055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96 %</a:t>
              </a:r>
            </a:p>
          </p:txBody>
        </p:sp>
        <p:sp>
          <p:nvSpPr>
            <p:cNvPr id="92" name="Product Marketing.…">
              <a:extLst>
                <a:ext uri="{FF2B5EF4-FFF2-40B4-BE49-F238E27FC236}">
                  <a16:creationId xmlns:a16="http://schemas.microsoft.com/office/drawing/2014/main" id="{F7AA5510-B3FC-654D-9843-512595535C77}"/>
                </a:ext>
              </a:extLst>
            </p:cNvPr>
            <p:cNvSpPr txBox="1"/>
            <p:nvPr/>
          </p:nvSpPr>
          <p:spPr>
            <a:xfrm>
              <a:off x="11277793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1%</a:t>
              </a:r>
            </a:p>
          </p:txBody>
        </p:sp>
        <p:sp>
          <p:nvSpPr>
            <p:cNvPr id="93" name="Product Marketing.…">
              <a:extLst>
                <a:ext uri="{FF2B5EF4-FFF2-40B4-BE49-F238E27FC236}">
                  <a16:creationId xmlns:a16="http://schemas.microsoft.com/office/drawing/2014/main" id="{AA3118DC-8610-9D4F-AE2D-24751EA448D9}"/>
                </a:ext>
              </a:extLst>
            </p:cNvPr>
            <p:cNvSpPr txBox="1"/>
            <p:nvPr/>
          </p:nvSpPr>
          <p:spPr>
            <a:xfrm>
              <a:off x="16038327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3%</a:t>
              </a:r>
            </a:p>
          </p:txBody>
        </p:sp>
        <p:sp>
          <p:nvSpPr>
            <p:cNvPr id="100" name="Freeform 153">
              <a:extLst>
                <a:ext uri="{FF2B5EF4-FFF2-40B4-BE49-F238E27FC236}">
                  <a16:creationId xmlns:a16="http://schemas.microsoft.com/office/drawing/2014/main" id="{21C1CA37-5763-9F49-BEEF-3337E25598BB}"/>
                </a:ext>
              </a:extLst>
            </p:cNvPr>
            <p:cNvSpPr/>
            <p:nvPr/>
          </p:nvSpPr>
          <p:spPr>
            <a:xfrm>
              <a:off x="6401920" y="4991084"/>
              <a:ext cx="2047522" cy="20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3"/>
                    <a:pt x="4837" y="21600"/>
                    <a:pt x="10800" y="21600"/>
                  </a:cubicBezTo>
                  <a:cubicBezTo>
                    <a:pt x="16763" y="21600"/>
                    <a:pt x="21600" y="16763"/>
                    <a:pt x="21600" y="10800"/>
                  </a:cubicBezTo>
                  <a:cubicBezTo>
                    <a:pt x="21600" y="4837"/>
                    <a:pt x="16763" y="0"/>
                    <a:pt x="10800" y="0"/>
                  </a:cubicBezTo>
                  <a:close/>
                  <a:moveTo>
                    <a:pt x="10800" y="20474"/>
                  </a:moveTo>
                  <a:cubicBezTo>
                    <a:pt x="5499" y="20474"/>
                    <a:pt x="1126" y="16101"/>
                    <a:pt x="1126" y="10800"/>
                  </a:cubicBezTo>
                  <a:cubicBezTo>
                    <a:pt x="1126" y="5499"/>
                    <a:pt x="5499" y="1193"/>
                    <a:pt x="10800" y="1193"/>
                  </a:cubicBezTo>
                  <a:cubicBezTo>
                    <a:pt x="16101" y="1193"/>
                    <a:pt x="20474" y="5499"/>
                    <a:pt x="20474" y="10800"/>
                  </a:cubicBezTo>
                  <a:cubicBezTo>
                    <a:pt x="20474" y="16101"/>
                    <a:pt x="16101" y="20474"/>
                    <a:pt x="10800" y="2047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FE822CF-039F-D240-A4AC-9A6E037362D1}"/>
                </a:ext>
              </a:extLst>
            </p:cNvPr>
            <p:cNvGrpSpPr/>
            <p:nvPr/>
          </p:nvGrpSpPr>
          <p:grpSpPr>
            <a:xfrm>
              <a:off x="10966658" y="4991084"/>
              <a:ext cx="2047522" cy="2047520"/>
              <a:chOff x="19453815" y="4813667"/>
              <a:chExt cx="2047522" cy="2047520"/>
            </a:xfrm>
          </p:grpSpPr>
          <p:sp>
            <p:nvSpPr>
              <p:cNvPr id="108" name="Freeform 153">
                <a:extLst>
                  <a:ext uri="{FF2B5EF4-FFF2-40B4-BE49-F238E27FC236}">
                    <a16:creationId xmlns:a16="http://schemas.microsoft.com/office/drawing/2014/main" id="{6E2EDCAD-5E74-604A-953F-AACC618C8651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8" name="Bogen 7">
                <a:extLst>
                  <a:ext uri="{FF2B5EF4-FFF2-40B4-BE49-F238E27FC236}">
                    <a16:creationId xmlns:a16="http://schemas.microsoft.com/office/drawing/2014/main" id="{9B8162E3-ABE2-7944-9C4E-03E93B8E9A7F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44C36FE0-FE19-7743-A7C8-7454D6E43EE3}"/>
                </a:ext>
              </a:extLst>
            </p:cNvPr>
            <p:cNvGrpSpPr/>
            <p:nvPr/>
          </p:nvGrpSpPr>
          <p:grpSpPr>
            <a:xfrm>
              <a:off x="15727192" y="4991084"/>
              <a:ext cx="2047522" cy="2047520"/>
              <a:chOff x="19453815" y="4813667"/>
              <a:chExt cx="2047522" cy="2047520"/>
            </a:xfrm>
          </p:grpSpPr>
          <p:sp>
            <p:nvSpPr>
              <p:cNvPr id="114" name="Freeform 153">
                <a:extLst>
                  <a:ext uri="{FF2B5EF4-FFF2-40B4-BE49-F238E27FC236}">
                    <a16:creationId xmlns:a16="http://schemas.microsoft.com/office/drawing/2014/main" id="{1726655C-A4FD-9341-BBB0-41C9608EA528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15" name="Bogen 114">
                <a:extLst>
                  <a:ext uri="{FF2B5EF4-FFF2-40B4-BE49-F238E27FC236}">
                    <a16:creationId xmlns:a16="http://schemas.microsoft.com/office/drawing/2014/main" id="{51BCAB4A-FE65-5046-9F84-28A467E771E4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DD92B57-5623-2E48-A668-4158CB30DDE2}"/>
              </a:ext>
            </a:extLst>
          </p:cNvPr>
          <p:cNvGrpSpPr/>
          <p:nvPr/>
        </p:nvGrpSpPr>
        <p:grpSpPr>
          <a:xfrm>
            <a:off x="6663178" y="9942804"/>
            <a:ext cx="11372794" cy="2047520"/>
            <a:chOff x="6401920" y="10247605"/>
            <a:chExt cx="11372794" cy="2047520"/>
          </a:xfrm>
        </p:grpSpPr>
        <p:sp>
          <p:nvSpPr>
            <p:cNvPr id="97" name="Product Marketing.…">
              <a:extLst>
                <a:ext uri="{FF2B5EF4-FFF2-40B4-BE49-F238E27FC236}">
                  <a16:creationId xmlns:a16="http://schemas.microsoft.com/office/drawing/2014/main" id="{4AC78240-B8A1-344B-9CDC-18826AFADF29}"/>
                </a:ext>
              </a:extLst>
            </p:cNvPr>
            <p:cNvSpPr txBox="1"/>
            <p:nvPr/>
          </p:nvSpPr>
          <p:spPr>
            <a:xfrm>
              <a:off x="6482128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0.1 %</a:t>
              </a:r>
            </a:p>
          </p:txBody>
        </p:sp>
        <p:sp>
          <p:nvSpPr>
            <p:cNvPr id="98" name="Product Marketing.…">
              <a:extLst>
                <a:ext uri="{FF2B5EF4-FFF2-40B4-BE49-F238E27FC236}">
                  <a16:creationId xmlns:a16="http://schemas.microsoft.com/office/drawing/2014/main" id="{E6B95B67-72BC-594E-BDE3-776B48EBE561}"/>
                </a:ext>
              </a:extLst>
            </p:cNvPr>
            <p:cNvSpPr txBox="1"/>
            <p:nvPr/>
          </p:nvSpPr>
          <p:spPr>
            <a:xfrm>
              <a:off x="11046866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2.9 %</a:t>
              </a:r>
            </a:p>
          </p:txBody>
        </p:sp>
        <p:sp>
          <p:nvSpPr>
            <p:cNvPr id="99" name="Product Marketing.…">
              <a:extLst>
                <a:ext uri="{FF2B5EF4-FFF2-40B4-BE49-F238E27FC236}">
                  <a16:creationId xmlns:a16="http://schemas.microsoft.com/office/drawing/2014/main" id="{C11AE9AF-70A9-3C4A-B390-2A9AD373093B}"/>
                </a:ext>
              </a:extLst>
            </p:cNvPr>
            <p:cNvSpPr txBox="1"/>
            <p:nvPr/>
          </p:nvSpPr>
          <p:spPr>
            <a:xfrm>
              <a:off x="15807400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97 %</a:t>
              </a:r>
            </a:p>
          </p:txBody>
        </p:sp>
        <p:sp>
          <p:nvSpPr>
            <p:cNvPr id="101" name="Freeform 153">
              <a:extLst>
                <a:ext uri="{FF2B5EF4-FFF2-40B4-BE49-F238E27FC236}">
                  <a16:creationId xmlns:a16="http://schemas.microsoft.com/office/drawing/2014/main" id="{97D40004-EA33-5140-8AA5-3C2F0373B8E9}"/>
                </a:ext>
              </a:extLst>
            </p:cNvPr>
            <p:cNvSpPr/>
            <p:nvPr/>
          </p:nvSpPr>
          <p:spPr>
            <a:xfrm>
              <a:off x="15727192" y="10247605"/>
              <a:ext cx="2047522" cy="20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3"/>
                    <a:pt x="4837" y="21600"/>
                    <a:pt x="10800" y="21600"/>
                  </a:cubicBezTo>
                  <a:cubicBezTo>
                    <a:pt x="16763" y="21600"/>
                    <a:pt x="21600" y="16763"/>
                    <a:pt x="21600" y="10800"/>
                  </a:cubicBezTo>
                  <a:cubicBezTo>
                    <a:pt x="21600" y="4837"/>
                    <a:pt x="16763" y="0"/>
                    <a:pt x="10800" y="0"/>
                  </a:cubicBezTo>
                  <a:close/>
                  <a:moveTo>
                    <a:pt x="10800" y="20474"/>
                  </a:moveTo>
                  <a:cubicBezTo>
                    <a:pt x="5499" y="20474"/>
                    <a:pt x="1126" y="16101"/>
                    <a:pt x="1126" y="10800"/>
                  </a:cubicBezTo>
                  <a:cubicBezTo>
                    <a:pt x="1126" y="5499"/>
                    <a:pt x="5499" y="1193"/>
                    <a:pt x="10800" y="1193"/>
                  </a:cubicBezTo>
                  <a:cubicBezTo>
                    <a:pt x="16101" y="1193"/>
                    <a:pt x="20474" y="5499"/>
                    <a:pt x="20474" y="10800"/>
                  </a:cubicBezTo>
                  <a:cubicBezTo>
                    <a:pt x="20474" y="16101"/>
                    <a:pt x="16101" y="20474"/>
                    <a:pt x="10800" y="2047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B0F30DDA-445A-1548-992E-401E4EF15F27}"/>
                </a:ext>
              </a:extLst>
            </p:cNvPr>
            <p:cNvGrpSpPr/>
            <p:nvPr/>
          </p:nvGrpSpPr>
          <p:grpSpPr>
            <a:xfrm>
              <a:off x="6401920" y="10247605"/>
              <a:ext cx="2047522" cy="2047520"/>
              <a:chOff x="19453815" y="4813667"/>
              <a:chExt cx="2047522" cy="2047520"/>
            </a:xfrm>
          </p:grpSpPr>
          <p:sp>
            <p:nvSpPr>
              <p:cNvPr id="120" name="Freeform 153">
                <a:extLst>
                  <a:ext uri="{FF2B5EF4-FFF2-40B4-BE49-F238E27FC236}">
                    <a16:creationId xmlns:a16="http://schemas.microsoft.com/office/drawing/2014/main" id="{69167F30-84D4-8B49-B1FD-85038D4C6F83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1" name="Bogen 120">
                <a:extLst>
                  <a:ext uri="{FF2B5EF4-FFF2-40B4-BE49-F238E27FC236}">
                    <a16:creationId xmlns:a16="http://schemas.microsoft.com/office/drawing/2014/main" id="{90EECED6-82B0-E64D-9742-B5DEFFB19105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18309235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2A0D0696-CFC3-F740-AD4D-7950A06AC16F}"/>
                </a:ext>
              </a:extLst>
            </p:cNvPr>
            <p:cNvGrpSpPr/>
            <p:nvPr/>
          </p:nvGrpSpPr>
          <p:grpSpPr>
            <a:xfrm>
              <a:off x="10966658" y="10247605"/>
              <a:ext cx="2047522" cy="2047520"/>
              <a:chOff x="19453815" y="4813667"/>
              <a:chExt cx="2047522" cy="2047520"/>
            </a:xfrm>
          </p:grpSpPr>
          <p:sp>
            <p:nvSpPr>
              <p:cNvPr id="123" name="Freeform 153">
                <a:extLst>
                  <a:ext uri="{FF2B5EF4-FFF2-40B4-BE49-F238E27FC236}">
                    <a16:creationId xmlns:a16="http://schemas.microsoft.com/office/drawing/2014/main" id="{14C1254D-45E0-D143-AAAC-D1E041461F62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4" name="Bogen 123">
                <a:extLst>
                  <a:ext uri="{FF2B5EF4-FFF2-40B4-BE49-F238E27FC236}">
                    <a16:creationId xmlns:a16="http://schemas.microsoft.com/office/drawing/2014/main" id="{B2A9BA23-2720-D349-960E-3A9098509A07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EED1F5-DBDE-3142-A149-B89FB0E8B951}"/>
              </a:ext>
            </a:extLst>
          </p:cNvPr>
          <p:cNvGrpSpPr/>
          <p:nvPr/>
        </p:nvGrpSpPr>
        <p:grpSpPr>
          <a:xfrm>
            <a:off x="6663178" y="7314543"/>
            <a:ext cx="11372277" cy="2047520"/>
            <a:chOff x="6401920" y="7699485"/>
            <a:chExt cx="11372277" cy="2047520"/>
          </a:xfrm>
        </p:grpSpPr>
        <p:sp>
          <p:nvSpPr>
            <p:cNvPr id="94" name="Product Marketing.…">
              <a:extLst>
                <a:ext uri="{FF2B5EF4-FFF2-40B4-BE49-F238E27FC236}">
                  <a16:creationId xmlns:a16="http://schemas.microsoft.com/office/drawing/2014/main" id="{CED8E50F-9C9F-8B4B-85C7-86F07935553B}"/>
                </a:ext>
              </a:extLst>
            </p:cNvPr>
            <p:cNvSpPr txBox="1"/>
            <p:nvPr/>
          </p:nvSpPr>
          <p:spPr>
            <a:xfrm>
              <a:off x="6713055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6 %</a:t>
              </a:r>
            </a:p>
          </p:txBody>
        </p:sp>
        <p:sp>
          <p:nvSpPr>
            <p:cNvPr id="95" name="Product Marketing.…">
              <a:extLst>
                <a:ext uri="{FF2B5EF4-FFF2-40B4-BE49-F238E27FC236}">
                  <a16:creationId xmlns:a16="http://schemas.microsoft.com/office/drawing/2014/main" id="{4C396728-371D-6542-912E-9A191C915AD1}"/>
                </a:ext>
              </a:extLst>
            </p:cNvPr>
            <p:cNvSpPr txBox="1"/>
            <p:nvPr/>
          </p:nvSpPr>
          <p:spPr>
            <a:xfrm>
              <a:off x="11277793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72 %</a:t>
              </a:r>
            </a:p>
          </p:txBody>
        </p:sp>
        <p:sp>
          <p:nvSpPr>
            <p:cNvPr id="96" name="Product Marketing.…">
              <a:extLst>
                <a:ext uri="{FF2B5EF4-FFF2-40B4-BE49-F238E27FC236}">
                  <a16:creationId xmlns:a16="http://schemas.microsoft.com/office/drawing/2014/main" id="{17546DF8-18EF-5943-999F-4EF25D71732E}"/>
                </a:ext>
              </a:extLst>
            </p:cNvPr>
            <p:cNvSpPr txBox="1"/>
            <p:nvPr/>
          </p:nvSpPr>
          <p:spPr>
            <a:xfrm>
              <a:off x="16038327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22 %</a:t>
              </a: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FA6D092-C2A4-5F4F-A385-611672BD1707}"/>
                </a:ext>
              </a:extLst>
            </p:cNvPr>
            <p:cNvGrpSpPr/>
            <p:nvPr/>
          </p:nvGrpSpPr>
          <p:grpSpPr>
            <a:xfrm>
              <a:off x="10966658" y="7702103"/>
              <a:ext cx="2047523" cy="2042285"/>
              <a:chOff x="13428561" y="4302783"/>
              <a:chExt cx="2997778" cy="2990109"/>
            </a:xfrm>
          </p:grpSpPr>
          <p:sp>
            <p:nvSpPr>
              <p:cNvPr id="102" name="Freeform 167">
                <a:extLst>
                  <a:ext uri="{FF2B5EF4-FFF2-40B4-BE49-F238E27FC236}">
                    <a16:creationId xmlns:a16="http://schemas.microsoft.com/office/drawing/2014/main" id="{AC1413A1-C7D5-BF44-ACC9-E20B1EA49694}"/>
                  </a:ext>
                </a:extLst>
              </p:cNvPr>
              <p:cNvSpPr/>
              <p:nvPr/>
            </p:nvSpPr>
            <p:spPr>
              <a:xfrm>
                <a:off x="13428561" y="4302783"/>
                <a:ext cx="1498891" cy="1498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253"/>
                    </a:moveTo>
                    <a:cubicBezTo>
                      <a:pt x="21600" y="0"/>
                      <a:pt x="21600" y="0"/>
                      <a:pt x="21600" y="0"/>
                    </a:cubicBezTo>
                    <a:cubicBezTo>
                      <a:pt x="9674" y="0"/>
                      <a:pt x="0" y="9674"/>
                      <a:pt x="0" y="21600"/>
                    </a:cubicBezTo>
                    <a:cubicBezTo>
                      <a:pt x="2253" y="21600"/>
                      <a:pt x="2253" y="21600"/>
                      <a:pt x="2253" y="21600"/>
                    </a:cubicBezTo>
                    <a:cubicBezTo>
                      <a:pt x="2253" y="10866"/>
                      <a:pt x="10999" y="2253"/>
                      <a:pt x="21600" y="2253"/>
                    </a:cubicBezTo>
                    <a:close/>
                  </a:path>
                </a:pathLst>
              </a:custGeom>
              <a:solidFill>
                <a:srgbClr val="D6D5D5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" name="Freeform 168">
                <a:extLst>
                  <a:ext uri="{FF2B5EF4-FFF2-40B4-BE49-F238E27FC236}">
                    <a16:creationId xmlns:a16="http://schemas.microsoft.com/office/drawing/2014/main" id="{DA9E2398-D74A-5049-813B-9F888EF83C31}"/>
                  </a:ext>
                </a:extLst>
              </p:cNvPr>
              <p:cNvSpPr/>
              <p:nvPr/>
            </p:nvSpPr>
            <p:spPr>
              <a:xfrm>
                <a:off x="13428562" y="4302784"/>
                <a:ext cx="2997777" cy="2990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0800" y="1130"/>
                      <a:pt x="10800" y="1130"/>
                      <a:pt x="10800" y="1130"/>
                    </a:cubicBezTo>
                    <a:cubicBezTo>
                      <a:pt x="16101" y="1130"/>
                      <a:pt x="20474" y="5450"/>
                      <a:pt x="20474" y="10833"/>
                    </a:cubicBezTo>
                    <a:cubicBezTo>
                      <a:pt x="20474" y="16150"/>
                      <a:pt x="16101" y="20470"/>
                      <a:pt x="10800" y="20470"/>
                    </a:cubicBezTo>
                    <a:cubicBezTo>
                      <a:pt x="5499" y="20470"/>
                      <a:pt x="1126" y="16150"/>
                      <a:pt x="1126" y="10833"/>
                    </a:cubicBezTo>
                    <a:cubicBezTo>
                      <a:pt x="0" y="10833"/>
                      <a:pt x="0" y="10833"/>
                      <a:pt x="0" y="10833"/>
                    </a:cubicBezTo>
                    <a:cubicBezTo>
                      <a:pt x="0" y="16815"/>
                      <a:pt x="4837" y="21600"/>
                      <a:pt x="10800" y="21600"/>
                    </a:cubicBezTo>
                    <a:cubicBezTo>
                      <a:pt x="16763" y="21600"/>
                      <a:pt x="21600" y="16815"/>
                      <a:pt x="21600" y="10833"/>
                    </a:cubicBezTo>
                    <a:cubicBezTo>
                      <a:pt x="21600" y="4852"/>
                      <a:pt x="16763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1E89A75-D09A-1D41-B528-2B3AB2CCE5CB}"/>
                </a:ext>
              </a:extLst>
            </p:cNvPr>
            <p:cNvGrpSpPr/>
            <p:nvPr/>
          </p:nvGrpSpPr>
          <p:grpSpPr>
            <a:xfrm>
              <a:off x="15727710" y="7700003"/>
              <a:ext cx="2046487" cy="2046485"/>
              <a:chOff x="2376644" y="4151614"/>
              <a:chExt cx="3295889" cy="3295885"/>
            </a:xfrm>
          </p:grpSpPr>
          <p:sp>
            <p:nvSpPr>
              <p:cNvPr id="105" name="Freeform 197">
                <a:extLst>
                  <a:ext uri="{FF2B5EF4-FFF2-40B4-BE49-F238E27FC236}">
                    <a16:creationId xmlns:a16="http://schemas.microsoft.com/office/drawing/2014/main" id="{97337314-01A4-5E44-9621-19EAF942808F}"/>
                  </a:ext>
                </a:extLst>
              </p:cNvPr>
              <p:cNvSpPr/>
              <p:nvPr/>
            </p:nvSpPr>
            <p:spPr>
              <a:xfrm>
                <a:off x="2376644" y="4151615"/>
                <a:ext cx="3295885" cy="329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407"/>
                    </a:moveTo>
                    <a:cubicBezTo>
                      <a:pt x="5499" y="20407"/>
                      <a:pt x="1126" y="16101"/>
                      <a:pt x="1126" y="10800"/>
                    </a:cubicBezTo>
                    <a:cubicBezTo>
                      <a:pt x="1126" y="5499"/>
                      <a:pt x="5499" y="1126"/>
                      <a:pt x="10800" y="1126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0474" y="10800"/>
                      <a:pt x="20474" y="10800"/>
                      <a:pt x="20474" y="10800"/>
                    </a:cubicBezTo>
                    <a:cubicBezTo>
                      <a:pt x="20474" y="16101"/>
                      <a:pt x="16101" y="20407"/>
                      <a:pt x="10800" y="20407"/>
                    </a:cubicBezTo>
                    <a:close/>
                  </a:path>
                </a:pathLst>
              </a:custGeom>
              <a:solidFill>
                <a:srgbClr val="D6D5D5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6" name="Freeform 198">
                <a:extLst>
                  <a:ext uri="{FF2B5EF4-FFF2-40B4-BE49-F238E27FC236}">
                    <a16:creationId xmlns:a16="http://schemas.microsoft.com/office/drawing/2014/main" id="{F4CB6887-A015-AE4F-8E36-7EBF18A82C07}"/>
                  </a:ext>
                </a:extLst>
              </p:cNvPr>
              <p:cNvSpPr/>
              <p:nvPr/>
            </p:nvSpPr>
            <p:spPr>
              <a:xfrm>
                <a:off x="4024588" y="4151614"/>
                <a:ext cx="1647945" cy="164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253"/>
                      <a:pt x="0" y="2253"/>
                      <a:pt x="0" y="2253"/>
                    </a:cubicBezTo>
                    <a:cubicBezTo>
                      <a:pt x="10601" y="2253"/>
                      <a:pt x="19347" y="10999"/>
                      <a:pt x="19347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9674"/>
                      <a:pt x="1192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FAD2B7E-C4A8-A240-9BD4-21979FC90592}"/>
                </a:ext>
              </a:extLst>
            </p:cNvPr>
            <p:cNvGrpSpPr/>
            <p:nvPr/>
          </p:nvGrpSpPr>
          <p:grpSpPr>
            <a:xfrm>
              <a:off x="6401920" y="7699485"/>
              <a:ext cx="2047522" cy="2047520"/>
              <a:chOff x="19453815" y="4813667"/>
              <a:chExt cx="2047522" cy="2047520"/>
            </a:xfrm>
          </p:grpSpPr>
          <p:sp>
            <p:nvSpPr>
              <p:cNvPr id="126" name="Freeform 153">
                <a:extLst>
                  <a:ext uri="{FF2B5EF4-FFF2-40B4-BE49-F238E27FC236}">
                    <a16:creationId xmlns:a16="http://schemas.microsoft.com/office/drawing/2014/main" id="{96926068-114C-5D41-9A8D-C814BD4B7E2A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7" name="Bogen 126">
                <a:extLst>
                  <a:ext uri="{FF2B5EF4-FFF2-40B4-BE49-F238E27FC236}">
                    <a16:creationId xmlns:a16="http://schemas.microsoft.com/office/drawing/2014/main" id="{DC5DE512-ABFA-824C-A139-CF3DEC98F31E}"/>
                  </a:ext>
                </a:extLst>
              </p:cNvPr>
              <p:cNvSpPr/>
              <p:nvPr/>
            </p:nvSpPr>
            <p:spPr>
              <a:xfrm>
                <a:off x="20159278" y="4889768"/>
                <a:ext cx="851874" cy="399380"/>
              </a:xfrm>
              <a:prstGeom prst="arc">
                <a:avLst>
                  <a:gd name="adj1" fmla="val 1520734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74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ed9e442c6a_2_0"/>
          <p:cNvGrpSpPr/>
          <p:nvPr/>
        </p:nvGrpSpPr>
        <p:grpSpPr>
          <a:xfrm>
            <a:off x="8087366" y="4310897"/>
            <a:ext cx="4379172" cy="4658048"/>
            <a:chOff x="12" y="73021"/>
            <a:chExt cx="4379172" cy="4658048"/>
          </a:xfrm>
        </p:grpSpPr>
        <p:sp>
          <p:nvSpPr>
            <p:cNvPr id="300" name="Google Shape;300;ged9e442c6a_2_0"/>
            <p:cNvSpPr/>
            <p:nvPr/>
          </p:nvSpPr>
          <p:spPr>
            <a:xfrm>
              <a:off x="1586028" y="117167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1" name="Google Shape;301;ged9e442c6a_2_0"/>
            <p:cNvSpPr/>
            <p:nvPr/>
          </p:nvSpPr>
          <p:spPr>
            <a:xfrm rot="10800000">
              <a:off x="12" y="2424136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2" name="Google Shape;302;ged9e442c6a_2_0"/>
            <p:cNvSpPr/>
            <p:nvPr/>
          </p:nvSpPr>
          <p:spPr>
            <a:xfrm rot="5400000" flipH="1">
              <a:off x="3560784" y="199921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3" name="Google Shape;303;ged9e442c6a_2_0"/>
          <p:cNvGrpSpPr/>
          <p:nvPr/>
        </p:nvGrpSpPr>
        <p:grpSpPr>
          <a:xfrm>
            <a:off x="2525843" y="4355046"/>
            <a:ext cx="6253153" cy="4667973"/>
            <a:chOff x="2" y="0"/>
            <a:chExt cx="6253153" cy="4667973"/>
          </a:xfrm>
        </p:grpSpPr>
        <p:sp>
          <p:nvSpPr>
            <p:cNvPr id="304" name="Google Shape;304;ged9e442c6a_2_0"/>
            <p:cNvSpPr/>
            <p:nvPr/>
          </p:nvSpPr>
          <p:spPr>
            <a:xfrm rot="10800000" flipH="1">
              <a:off x="3446808" y="2306969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5" name="Google Shape;305;ged9e442c6a_2_0"/>
            <p:cNvSpPr/>
            <p:nvPr/>
          </p:nvSpPr>
          <p:spPr>
            <a:xfrm flipH="1">
              <a:off x="2" y="0"/>
              <a:ext cx="3975480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0" y="10706"/>
                    <a:pt x="5125" y="1875"/>
                    <a:pt x="11446" y="1875"/>
                  </a:cubicBezTo>
                  <a:lnTo>
                    <a:pt x="21600" y="1875"/>
                  </a:lnTo>
                  <a:lnTo>
                    <a:pt x="21600" y="0"/>
                  </a:lnTo>
                  <a:lnTo>
                    <a:pt x="21600" y="6825"/>
                  </a:lnTo>
                  <a:lnTo>
                    <a:pt x="11446" y="6825"/>
                  </a:lnTo>
                  <a:cubicBezTo>
                    <a:pt x="6711" y="6825"/>
                    <a:pt x="2873" y="13440"/>
                    <a:pt x="2873" y="21600"/>
                  </a:cubicBezTo>
                  <a:lnTo>
                    <a:pt x="2872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6" name="Google Shape;306;ged9e442c6a_2_0"/>
            <p:cNvSpPr/>
            <p:nvPr/>
          </p:nvSpPr>
          <p:spPr>
            <a:xfrm rot="5400000" flipH="1">
              <a:off x="5434755" y="3849573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7" name="Google Shape;307;ged9e442c6a_2_0"/>
          <p:cNvGrpSpPr/>
          <p:nvPr/>
        </p:nvGrpSpPr>
        <p:grpSpPr>
          <a:xfrm>
            <a:off x="15488832" y="4310897"/>
            <a:ext cx="6253140" cy="4658048"/>
            <a:chOff x="12" y="73021"/>
            <a:chExt cx="6253140" cy="4658048"/>
          </a:xfrm>
        </p:grpSpPr>
        <p:sp>
          <p:nvSpPr>
            <p:cNvPr id="308" name="Google Shape;308;ged9e442c6a_2_0"/>
            <p:cNvSpPr/>
            <p:nvPr/>
          </p:nvSpPr>
          <p:spPr>
            <a:xfrm rot="10800000">
              <a:off x="12" y="2424136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9" name="Google Shape;309;ged9e442c6a_2_0"/>
            <p:cNvSpPr/>
            <p:nvPr/>
          </p:nvSpPr>
          <p:spPr>
            <a:xfrm>
              <a:off x="1586028" y="117168"/>
              <a:ext cx="3975480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0" y="10706"/>
                    <a:pt x="5125" y="1875"/>
                    <a:pt x="11446" y="1875"/>
                  </a:cubicBezTo>
                  <a:lnTo>
                    <a:pt x="21600" y="1875"/>
                  </a:lnTo>
                  <a:lnTo>
                    <a:pt x="21600" y="0"/>
                  </a:lnTo>
                  <a:lnTo>
                    <a:pt x="21600" y="6825"/>
                  </a:lnTo>
                  <a:lnTo>
                    <a:pt x="11446" y="6825"/>
                  </a:lnTo>
                  <a:cubicBezTo>
                    <a:pt x="6711" y="6825"/>
                    <a:pt x="2872" y="13440"/>
                    <a:pt x="2872" y="216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0" name="Google Shape;310;ged9e442c6a_2_0"/>
            <p:cNvSpPr/>
            <p:nvPr/>
          </p:nvSpPr>
          <p:spPr>
            <a:xfrm rot="5400000" flipH="1">
              <a:off x="5434752" y="199921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11" name="Google Shape;311;ged9e442c6a_2_0"/>
          <p:cNvGrpSpPr/>
          <p:nvPr/>
        </p:nvGrpSpPr>
        <p:grpSpPr>
          <a:xfrm>
            <a:off x="11788099" y="4355046"/>
            <a:ext cx="4392365" cy="4667973"/>
            <a:chOff x="9" y="0"/>
            <a:chExt cx="4392365" cy="4667973"/>
          </a:xfrm>
        </p:grpSpPr>
        <p:sp>
          <p:nvSpPr>
            <p:cNvPr id="312" name="Google Shape;312;ged9e442c6a_2_0"/>
            <p:cNvSpPr/>
            <p:nvPr/>
          </p:nvSpPr>
          <p:spPr>
            <a:xfrm flipH="1">
              <a:off x="9" y="0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2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2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3" name="Google Shape;313;ged9e442c6a_2_0"/>
            <p:cNvSpPr/>
            <p:nvPr/>
          </p:nvSpPr>
          <p:spPr>
            <a:xfrm rot="10800000" flipH="1">
              <a:off x="1586026" y="2306969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2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2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4" name="Google Shape;314;ged9e442c6a_2_0"/>
            <p:cNvSpPr/>
            <p:nvPr/>
          </p:nvSpPr>
          <p:spPr>
            <a:xfrm rot="5400000" flipH="1">
              <a:off x="3573973" y="3849573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15" name="Google Shape;315;ged9e442c6a_2_0"/>
          <p:cNvGrpSpPr/>
          <p:nvPr/>
        </p:nvGrpSpPr>
        <p:grpSpPr>
          <a:xfrm>
            <a:off x="2925061" y="5489256"/>
            <a:ext cx="2971500" cy="3790531"/>
            <a:chOff x="0" y="0"/>
            <a:chExt cx="2971500" cy="3790531"/>
          </a:xfrm>
        </p:grpSpPr>
        <p:sp>
          <p:nvSpPr>
            <p:cNvPr id="316" name="Google Shape;316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7" name="Google Shape;317;ged9e442c6a_2_0"/>
            <p:cNvSpPr/>
            <p:nvPr/>
          </p:nvSpPr>
          <p:spPr>
            <a:xfrm>
              <a:off x="1117458" y="776736"/>
              <a:ext cx="736444" cy="736571"/>
            </a:xfrm>
            <a:custGeom>
              <a:avLst/>
              <a:gdLst/>
              <a:ahLst/>
              <a:cxnLst/>
              <a:rect l="l" t="t" r="r" b="b"/>
              <a:pathLst>
                <a:path w="21502" h="21501" extrusionOk="0">
                  <a:moveTo>
                    <a:pt x="8736" y="14109"/>
                  </a:moveTo>
                  <a:cubicBezTo>
                    <a:pt x="5766" y="14109"/>
                    <a:pt x="3360" y="11707"/>
                    <a:pt x="3360" y="8734"/>
                  </a:cubicBezTo>
                  <a:cubicBezTo>
                    <a:pt x="3360" y="5765"/>
                    <a:pt x="5762" y="3359"/>
                    <a:pt x="8736" y="3359"/>
                  </a:cubicBezTo>
                  <a:cubicBezTo>
                    <a:pt x="11705" y="3359"/>
                    <a:pt x="14112" y="5761"/>
                    <a:pt x="14112" y="8734"/>
                  </a:cubicBezTo>
                  <a:cubicBezTo>
                    <a:pt x="14112" y="11703"/>
                    <a:pt x="11709" y="14109"/>
                    <a:pt x="8736" y="14109"/>
                  </a:cubicBezTo>
                  <a:close/>
                  <a:moveTo>
                    <a:pt x="21209" y="18589"/>
                  </a:moveTo>
                  <a:lnTo>
                    <a:pt x="17022" y="14403"/>
                  </a:lnTo>
                  <a:cubicBezTo>
                    <a:pt x="16833" y="14214"/>
                    <a:pt x="16577" y="14109"/>
                    <a:pt x="16308" y="14109"/>
                  </a:cubicBezTo>
                  <a:lnTo>
                    <a:pt x="15624" y="14109"/>
                  </a:lnTo>
                  <a:cubicBezTo>
                    <a:pt x="16783" y="12627"/>
                    <a:pt x="17472" y="10762"/>
                    <a:pt x="17472" y="8734"/>
                  </a:cubicBezTo>
                  <a:cubicBezTo>
                    <a:pt x="17472" y="3909"/>
                    <a:pt x="13561" y="0"/>
                    <a:pt x="8736" y="0"/>
                  </a:cubicBezTo>
                  <a:cubicBezTo>
                    <a:pt x="3910" y="0"/>
                    <a:pt x="0" y="3909"/>
                    <a:pt x="0" y="8734"/>
                  </a:cubicBezTo>
                  <a:cubicBezTo>
                    <a:pt x="0" y="13559"/>
                    <a:pt x="3910" y="17468"/>
                    <a:pt x="8736" y="17468"/>
                  </a:cubicBezTo>
                  <a:cubicBezTo>
                    <a:pt x="10764" y="17468"/>
                    <a:pt x="12629" y="16779"/>
                    <a:pt x="14112" y="15621"/>
                  </a:cubicBezTo>
                  <a:lnTo>
                    <a:pt x="14112" y="16305"/>
                  </a:lnTo>
                  <a:cubicBezTo>
                    <a:pt x="14112" y="16574"/>
                    <a:pt x="14217" y="16830"/>
                    <a:pt x="14406" y="17019"/>
                  </a:cubicBezTo>
                  <a:lnTo>
                    <a:pt x="18593" y="21205"/>
                  </a:lnTo>
                  <a:cubicBezTo>
                    <a:pt x="18988" y="21600"/>
                    <a:pt x="19626" y="21600"/>
                    <a:pt x="20017" y="21205"/>
                  </a:cubicBezTo>
                  <a:lnTo>
                    <a:pt x="21205" y="20017"/>
                  </a:lnTo>
                  <a:cubicBezTo>
                    <a:pt x="21600" y="19622"/>
                    <a:pt x="21600" y="18984"/>
                    <a:pt x="21209" y="18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8" name="Google Shape;318;ged9e442c6a_2_0"/>
            <p:cNvSpPr txBox="1"/>
            <p:nvPr/>
          </p:nvSpPr>
          <p:spPr>
            <a:xfrm>
              <a:off x="0" y="2722831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BlazeFace detects faces</a:t>
              </a:r>
              <a:endParaRPr/>
            </a:p>
          </p:txBody>
        </p:sp>
      </p:grpSp>
      <p:grpSp>
        <p:nvGrpSpPr>
          <p:cNvPr id="319" name="Google Shape;319;ged9e442c6a_2_0"/>
          <p:cNvGrpSpPr/>
          <p:nvPr/>
        </p:nvGrpSpPr>
        <p:grpSpPr>
          <a:xfrm>
            <a:off x="10318704" y="5489256"/>
            <a:ext cx="2971500" cy="3790531"/>
            <a:chOff x="0" y="0"/>
            <a:chExt cx="2971500" cy="3790531"/>
          </a:xfrm>
        </p:grpSpPr>
        <p:sp>
          <p:nvSpPr>
            <p:cNvPr id="320" name="Google Shape;320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1" name="Google Shape;321;ged9e442c6a_2_0"/>
            <p:cNvSpPr txBox="1"/>
            <p:nvPr/>
          </p:nvSpPr>
          <p:spPr>
            <a:xfrm>
              <a:off x="0" y="2722831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CNN detects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masks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22" name="Google Shape;322;ged9e442c6a_2_0"/>
          <p:cNvGrpSpPr/>
          <p:nvPr/>
        </p:nvGrpSpPr>
        <p:grpSpPr>
          <a:xfrm>
            <a:off x="17690541" y="5489256"/>
            <a:ext cx="2971500" cy="4252531"/>
            <a:chOff x="0" y="0"/>
            <a:chExt cx="2971500" cy="4252531"/>
          </a:xfrm>
        </p:grpSpPr>
        <p:sp>
          <p:nvSpPr>
            <p:cNvPr id="323" name="Google Shape;323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4" name="Google Shape;324;ged9e442c6a_2_0"/>
            <p:cNvSpPr txBox="1"/>
            <p:nvPr/>
          </p:nvSpPr>
          <p:spPr>
            <a:xfrm>
              <a:off x="0" y="2722831"/>
              <a:ext cx="2971500" cy="15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Square color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changed accordingly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25" name="Google Shape;325;ged9e442c6a_2_0"/>
          <p:cNvGrpSpPr/>
          <p:nvPr/>
        </p:nvGrpSpPr>
        <p:grpSpPr>
          <a:xfrm>
            <a:off x="14004622" y="4245454"/>
            <a:ext cx="2971500" cy="3534001"/>
            <a:chOff x="0" y="-152400"/>
            <a:chExt cx="2971500" cy="3534001"/>
          </a:xfrm>
        </p:grpSpPr>
        <p:sp>
          <p:nvSpPr>
            <p:cNvPr id="326" name="Google Shape;326;ged9e442c6a_2_0"/>
            <p:cNvSpPr/>
            <p:nvPr/>
          </p:nvSpPr>
          <p:spPr>
            <a:xfrm>
              <a:off x="340659" y="1091401"/>
              <a:ext cx="2290200" cy="229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ged9e442c6a_2_0"/>
            <p:cNvSpPr txBox="1"/>
            <p:nvPr/>
          </p:nvSpPr>
          <p:spPr>
            <a:xfrm>
              <a:off x="0" y="-152400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Prediction sent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 video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8" name="Google Shape;328;ged9e442c6a_2_0"/>
            <p:cNvSpPr/>
            <p:nvPr/>
          </p:nvSpPr>
          <p:spPr>
            <a:xfrm>
              <a:off x="1209469" y="1837259"/>
              <a:ext cx="552474" cy="736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0" y="18900"/>
                  </a:moveTo>
                  <a:lnTo>
                    <a:pt x="4950" y="18900"/>
                  </a:lnTo>
                  <a:cubicBezTo>
                    <a:pt x="4950" y="15630"/>
                    <a:pt x="7549" y="12825"/>
                    <a:pt x="10800" y="12825"/>
                  </a:cubicBezTo>
                  <a:cubicBezTo>
                    <a:pt x="14051" y="12825"/>
                    <a:pt x="16650" y="15630"/>
                    <a:pt x="16650" y="18900"/>
                  </a:cubicBezTo>
                  <a:close/>
                  <a:moveTo>
                    <a:pt x="20250" y="0"/>
                  </a:moveTo>
                  <a:lnTo>
                    <a:pt x="1350" y="0"/>
                  </a:lnTo>
                  <a:cubicBezTo>
                    <a:pt x="602" y="0"/>
                    <a:pt x="0" y="451"/>
                    <a:pt x="0" y="1013"/>
                  </a:cubicBezTo>
                  <a:lnTo>
                    <a:pt x="0" y="1688"/>
                  </a:lnTo>
                  <a:cubicBezTo>
                    <a:pt x="0" y="2249"/>
                    <a:pt x="602" y="2700"/>
                    <a:pt x="1350" y="2700"/>
                  </a:cubicBezTo>
                  <a:cubicBezTo>
                    <a:pt x="1350" y="6539"/>
                    <a:pt x="4219" y="9775"/>
                    <a:pt x="8145" y="10800"/>
                  </a:cubicBezTo>
                  <a:cubicBezTo>
                    <a:pt x="4219" y="11825"/>
                    <a:pt x="1350" y="15061"/>
                    <a:pt x="1350" y="18900"/>
                  </a:cubicBezTo>
                  <a:cubicBezTo>
                    <a:pt x="602" y="18900"/>
                    <a:pt x="0" y="19351"/>
                    <a:pt x="0" y="19912"/>
                  </a:cubicBezTo>
                  <a:lnTo>
                    <a:pt x="0" y="20587"/>
                  </a:lnTo>
                  <a:cubicBezTo>
                    <a:pt x="0" y="21149"/>
                    <a:pt x="602" y="21600"/>
                    <a:pt x="1350" y="21600"/>
                  </a:cubicBezTo>
                  <a:lnTo>
                    <a:pt x="20250" y="21600"/>
                  </a:lnTo>
                  <a:cubicBezTo>
                    <a:pt x="20998" y="21600"/>
                    <a:pt x="21600" y="21149"/>
                    <a:pt x="21600" y="20587"/>
                  </a:cubicBezTo>
                  <a:lnTo>
                    <a:pt x="21600" y="19912"/>
                  </a:lnTo>
                  <a:cubicBezTo>
                    <a:pt x="21600" y="19351"/>
                    <a:pt x="20998" y="18900"/>
                    <a:pt x="20250" y="18900"/>
                  </a:cubicBezTo>
                  <a:cubicBezTo>
                    <a:pt x="20250" y="15061"/>
                    <a:pt x="17381" y="11825"/>
                    <a:pt x="13455" y="10800"/>
                  </a:cubicBezTo>
                  <a:cubicBezTo>
                    <a:pt x="17381" y="9775"/>
                    <a:pt x="20250" y="6539"/>
                    <a:pt x="20250" y="2700"/>
                  </a:cubicBezTo>
                  <a:cubicBezTo>
                    <a:pt x="20998" y="2700"/>
                    <a:pt x="21600" y="2249"/>
                    <a:pt x="21600" y="1688"/>
                  </a:cubicBezTo>
                  <a:lnTo>
                    <a:pt x="21600" y="1013"/>
                  </a:lnTo>
                  <a:cubicBezTo>
                    <a:pt x="21600" y="451"/>
                    <a:pt x="20998" y="0"/>
                    <a:pt x="20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29" name="Google Shape;329;ged9e442c6a_2_0"/>
          <p:cNvSpPr txBox="1"/>
          <p:nvPr/>
        </p:nvSpPr>
        <p:spPr>
          <a:xfrm>
            <a:off x="2937621" y="878455"/>
            <a:ext cx="18508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AI process</a:t>
            </a:r>
            <a:endParaRPr/>
          </a:p>
        </p:txBody>
      </p:sp>
      <p:sp>
        <p:nvSpPr>
          <p:cNvPr id="330" name="Google Shape;330;ged9e442c6a_2_0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16</a:t>
            </a:fld>
            <a:endParaRPr/>
          </a:p>
        </p:txBody>
      </p:sp>
      <p:sp>
        <p:nvSpPr>
          <p:cNvPr id="331" name="Google Shape;331;ged9e442c6a_2_0"/>
          <p:cNvSpPr/>
          <p:nvPr/>
        </p:nvSpPr>
        <p:spPr>
          <a:xfrm>
            <a:off x="18715924" y="6271616"/>
            <a:ext cx="920754" cy="7366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850"/>
                </a:moveTo>
                <a:lnTo>
                  <a:pt x="2160" y="14850"/>
                </a:lnTo>
                <a:lnTo>
                  <a:pt x="2160" y="2700"/>
                </a:lnTo>
                <a:lnTo>
                  <a:pt x="19440" y="2700"/>
                </a:lnTo>
                <a:cubicBezTo>
                  <a:pt x="19440" y="2700"/>
                  <a:pt x="19440" y="14850"/>
                  <a:pt x="19440" y="14850"/>
                </a:cubicBezTo>
                <a:close/>
                <a:moveTo>
                  <a:pt x="19980" y="0"/>
                </a:moveTo>
                <a:lnTo>
                  <a:pt x="1620" y="0"/>
                </a:lnTo>
                <a:cubicBezTo>
                  <a:pt x="726" y="0"/>
                  <a:pt x="0" y="907"/>
                  <a:pt x="0" y="2025"/>
                </a:cubicBezTo>
                <a:lnTo>
                  <a:pt x="0" y="15525"/>
                </a:lnTo>
                <a:cubicBezTo>
                  <a:pt x="0" y="16643"/>
                  <a:pt x="726" y="17550"/>
                  <a:pt x="1620" y="17550"/>
                </a:cubicBezTo>
                <a:lnTo>
                  <a:pt x="9892" y="17550"/>
                </a:lnTo>
                <a:lnTo>
                  <a:pt x="9892" y="18900"/>
                </a:lnTo>
                <a:lnTo>
                  <a:pt x="4492" y="18900"/>
                </a:lnTo>
                <a:cubicBezTo>
                  <a:pt x="3895" y="18900"/>
                  <a:pt x="3412" y="19503"/>
                  <a:pt x="3412" y="20250"/>
                </a:cubicBezTo>
                <a:cubicBezTo>
                  <a:pt x="3412" y="20997"/>
                  <a:pt x="3895" y="21600"/>
                  <a:pt x="4492" y="21600"/>
                </a:cubicBezTo>
                <a:lnTo>
                  <a:pt x="17452" y="21600"/>
                </a:lnTo>
                <a:cubicBezTo>
                  <a:pt x="18049" y="21600"/>
                  <a:pt x="18532" y="20997"/>
                  <a:pt x="18532" y="20250"/>
                </a:cubicBezTo>
                <a:cubicBezTo>
                  <a:pt x="18532" y="19503"/>
                  <a:pt x="18049" y="18900"/>
                  <a:pt x="17452" y="18900"/>
                </a:cubicBezTo>
                <a:lnTo>
                  <a:pt x="12052" y="18900"/>
                </a:lnTo>
                <a:lnTo>
                  <a:pt x="12052" y="17550"/>
                </a:lnTo>
                <a:lnTo>
                  <a:pt x="19980" y="17550"/>
                </a:lnTo>
                <a:cubicBezTo>
                  <a:pt x="20874" y="17550"/>
                  <a:pt x="21600" y="16643"/>
                  <a:pt x="21600" y="15525"/>
                </a:cubicBezTo>
                <a:lnTo>
                  <a:pt x="21600" y="2025"/>
                </a:lnTo>
                <a:cubicBezTo>
                  <a:pt x="21600" y="907"/>
                  <a:pt x="20874" y="0"/>
                  <a:pt x="199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ged9e442c6a_2_0"/>
          <p:cNvSpPr/>
          <p:nvPr/>
        </p:nvSpPr>
        <p:spPr>
          <a:xfrm>
            <a:off x="11425331" y="6271642"/>
            <a:ext cx="736443" cy="736571"/>
          </a:xfrm>
          <a:custGeom>
            <a:avLst/>
            <a:gdLst/>
            <a:ahLst/>
            <a:cxnLst/>
            <a:rect l="l" t="t" r="r" b="b"/>
            <a:pathLst>
              <a:path w="21502" h="21501" extrusionOk="0">
                <a:moveTo>
                  <a:pt x="8736" y="14109"/>
                </a:moveTo>
                <a:cubicBezTo>
                  <a:pt x="5766" y="14109"/>
                  <a:pt x="3360" y="11707"/>
                  <a:pt x="3360" y="8734"/>
                </a:cubicBezTo>
                <a:cubicBezTo>
                  <a:pt x="3360" y="5765"/>
                  <a:pt x="5762" y="3359"/>
                  <a:pt x="8736" y="3359"/>
                </a:cubicBezTo>
                <a:cubicBezTo>
                  <a:pt x="11705" y="3359"/>
                  <a:pt x="14112" y="5761"/>
                  <a:pt x="14112" y="8734"/>
                </a:cubicBezTo>
                <a:cubicBezTo>
                  <a:pt x="14112" y="11703"/>
                  <a:pt x="11709" y="14109"/>
                  <a:pt x="8736" y="14109"/>
                </a:cubicBezTo>
                <a:close/>
                <a:moveTo>
                  <a:pt x="21209" y="18589"/>
                </a:moveTo>
                <a:lnTo>
                  <a:pt x="17022" y="14403"/>
                </a:lnTo>
                <a:cubicBezTo>
                  <a:pt x="16833" y="14214"/>
                  <a:pt x="16577" y="14109"/>
                  <a:pt x="16308" y="14109"/>
                </a:cubicBezTo>
                <a:lnTo>
                  <a:pt x="15624" y="14109"/>
                </a:lnTo>
                <a:cubicBezTo>
                  <a:pt x="16783" y="12627"/>
                  <a:pt x="17472" y="10762"/>
                  <a:pt x="17472" y="8734"/>
                </a:cubicBezTo>
                <a:cubicBezTo>
                  <a:pt x="17472" y="3909"/>
                  <a:pt x="13561" y="0"/>
                  <a:pt x="8736" y="0"/>
                </a:cubicBezTo>
                <a:cubicBezTo>
                  <a:pt x="3910" y="0"/>
                  <a:pt x="0" y="3909"/>
                  <a:pt x="0" y="8734"/>
                </a:cubicBezTo>
                <a:cubicBezTo>
                  <a:pt x="0" y="13559"/>
                  <a:pt x="3910" y="17468"/>
                  <a:pt x="8736" y="17468"/>
                </a:cubicBezTo>
                <a:cubicBezTo>
                  <a:pt x="10764" y="17468"/>
                  <a:pt x="12629" y="16779"/>
                  <a:pt x="14112" y="15621"/>
                </a:cubicBezTo>
                <a:lnTo>
                  <a:pt x="14112" y="16305"/>
                </a:lnTo>
                <a:cubicBezTo>
                  <a:pt x="14112" y="16574"/>
                  <a:pt x="14217" y="16830"/>
                  <a:pt x="14406" y="17019"/>
                </a:cubicBezTo>
                <a:lnTo>
                  <a:pt x="18593" y="21205"/>
                </a:lnTo>
                <a:cubicBezTo>
                  <a:pt x="18988" y="21600"/>
                  <a:pt x="19626" y="21600"/>
                  <a:pt x="20017" y="21205"/>
                </a:cubicBezTo>
                <a:lnTo>
                  <a:pt x="21205" y="20017"/>
                </a:lnTo>
                <a:cubicBezTo>
                  <a:pt x="21600" y="19622"/>
                  <a:pt x="21600" y="18984"/>
                  <a:pt x="21209" y="185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33" name="Google Shape;333;ged9e442c6a_2_0"/>
          <p:cNvGrpSpPr/>
          <p:nvPr/>
        </p:nvGrpSpPr>
        <p:grpSpPr>
          <a:xfrm>
            <a:off x="6610978" y="4397854"/>
            <a:ext cx="2971500" cy="3381601"/>
            <a:chOff x="0" y="0"/>
            <a:chExt cx="2971500" cy="3381601"/>
          </a:xfrm>
        </p:grpSpPr>
        <p:sp>
          <p:nvSpPr>
            <p:cNvPr id="334" name="Google Shape;334;ged9e442c6a_2_0"/>
            <p:cNvSpPr txBox="1"/>
            <p:nvPr/>
          </p:nvSpPr>
          <p:spPr>
            <a:xfrm>
              <a:off x="0" y="0"/>
              <a:ext cx="29715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Extract frame</a:t>
              </a:r>
              <a:endParaRPr/>
            </a:p>
          </p:txBody>
        </p:sp>
        <p:sp>
          <p:nvSpPr>
            <p:cNvPr id="335" name="Google Shape;335;ged9e442c6a_2_0"/>
            <p:cNvSpPr/>
            <p:nvPr/>
          </p:nvSpPr>
          <p:spPr>
            <a:xfrm>
              <a:off x="1144176" y="1879681"/>
              <a:ext cx="683045" cy="713508"/>
            </a:xfrm>
            <a:custGeom>
              <a:avLst/>
              <a:gdLst/>
              <a:ahLst/>
              <a:cxnLst/>
              <a:rect l="l" t="t" r="r" b="b"/>
              <a:pathLst>
                <a:path w="21498" h="21409" extrusionOk="0">
                  <a:moveTo>
                    <a:pt x="14371" y="10704"/>
                  </a:moveTo>
                  <a:cubicBezTo>
                    <a:pt x="14371" y="8800"/>
                    <a:pt x="12746" y="7251"/>
                    <a:pt x="10749" y="7251"/>
                  </a:cubicBezTo>
                  <a:cubicBezTo>
                    <a:pt x="8752" y="7251"/>
                    <a:pt x="7127" y="8800"/>
                    <a:pt x="7127" y="10704"/>
                  </a:cubicBezTo>
                  <a:cubicBezTo>
                    <a:pt x="7127" y="12608"/>
                    <a:pt x="8752" y="14157"/>
                    <a:pt x="10749" y="14157"/>
                  </a:cubicBezTo>
                  <a:cubicBezTo>
                    <a:pt x="12746" y="14157"/>
                    <a:pt x="14371" y="12608"/>
                    <a:pt x="14371" y="10704"/>
                  </a:cubicBezTo>
                  <a:close/>
                  <a:moveTo>
                    <a:pt x="19297" y="12219"/>
                  </a:moveTo>
                  <a:lnTo>
                    <a:pt x="21226" y="13281"/>
                  </a:lnTo>
                  <a:cubicBezTo>
                    <a:pt x="21447" y="13402"/>
                    <a:pt x="21549" y="13653"/>
                    <a:pt x="21473" y="13884"/>
                  </a:cubicBezTo>
                  <a:cubicBezTo>
                    <a:pt x="20972" y="15423"/>
                    <a:pt x="20117" y="16813"/>
                    <a:pt x="18997" y="17967"/>
                  </a:cubicBezTo>
                  <a:cubicBezTo>
                    <a:pt x="18825" y="18145"/>
                    <a:pt x="18546" y="18185"/>
                    <a:pt x="18326" y="18064"/>
                  </a:cubicBezTo>
                  <a:lnTo>
                    <a:pt x="16398" y="17003"/>
                  </a:lnTo>
                  <a:cubicBezTo>
                    <a:pt x="15586" y="17665"/>
                    <a:pt x="14654" y="18179"/>
                    <a:pt x="13647" y="18519"/>
                  </a:cubicBezTo>
                  <a:lnTo>
                    <a:pt x="13647" y="20642"/>
                  </a:lnTo>
                  <a:cubicBezTo>
                    <a:pt x="13647" y="20884"/>
                    <a:pt x="13470" y="21094"/>
                    <a:pt x="13222" y="21148"/>
                  </a:cubicBezTo>
                  <a:cubicBezTo>
                    <a:pt x="11639" y="21486"/>
                    <a:pt x="9940" y="21504"/>
                    <a:pt x="8277" y="21148"/>
                  </a:cubicBezTo>
                  <a:cubicBezTo>
                    <a:pt x="8028" y="21095"/>
                    <a:pt x="7851" y="20885"/>
                    <a:pt x="7851" y="20642"/>
                  </a:cubicBezTo>
                  <a:lnTo>
                    <a:pt x="7851" y="18519"/>
                  </a:lnTo>
                  <a:cubicBezTo>
                    <a:pt x="6844" y="18179"/>
                    <a:pt x="5911" y="17665"/>
                    <a:pt x="5100" y="17003"/>
                  </a:cubicBezTo>
                  <a:lnTo>
                    <a:pt x="3172" y="18064"/>
                  </a:lnTo>
                  <a:cubicBezTo>
                    <a:pt x="2952" y="18185"/>
                    <a:pt x="2673" y="18145"/>
                    <a:pt x="2501" y="17967"/>
                  </a:cubicBezTo>
                  <a:cubicBezTo>
                    <a:pt x="1381" y="16813"/>
                    <a:pt x="526" y="15423"/>
                    <a:pt x="24" y="13884"/>
                  </a:cubicBezTo>
                  <a:cubicBezTo>
                    <a:pt x="-51" y="13653"/>
                    <a:pt x="51" y="13402"/>
                    <a:pt x="272" y="13281"/>
                  </a:cubicBezTo>
                  <a:lnTo>
                    <a:pt x="2201" y="12219"/>
                  </a:lnTo>
                  <a:cubicBezTo>
                    <a:pt x="2007" y="11217"/>
                    <a:pt x="2007" y="10191"/>
                    <a:pt x="2201" y="9189"/>
                  </a:cubicBezTo>
                  <a:lnTo>
                    <a:pt x="272" y="8127"/>
                  </a:lnTo>
                  <a:cubicBezTo>
                    <a:pt x="51" y="8006"/>
                    <a:pt x="-51" y="7755"/>
                    <a:pt x="25" y="7524"/>
                  </a:cubicBezTo>
                  <a:cubicBezTo>
                    <a:pt x="526" y="5985"/>
                    <a:pt x="1381" y="4595"/>
                    <a:pt x="2501" y="3441"/>
                  </a:cubicBezTo>
                  <a:cubicBezTo>
                    <a:pt x="2673" y="3263"/>
                    <a:pt x="2952" y="3223"/>
                    <a:pt x="3172" y="3344"/>
                  </a:cubicBezTo>
                  <a:lnTo>
                    <a:pt x="5100" y="4405"/>
                  </a:lnTo>
                  <a:cubicBezTo>
                    <a:pt x="5912" y="3743"/>
                    <a:pt x="6844" y="3229"/>
                    <a:pt x="7851" y="2889"/>
                  </a:cubicBezTo>
                  <a:lnTo>
                    <a:pt x="7851" y="766"/>
                  </a:lnTo>
                  <a:cubicBezTo>
                    <a:pt x="7851" y="524"/>
                    <a:pt x="8028" y="314"/>
                    <a:pt x="8276" y="260"/>
                  </a:cubicBezTo>
                  <a:cubicBezTo>
                    <a:pt x="9859" y="-78"/>
                    <a:pt x="11558" y="-96"/>
                    <a:pt x="13221" y="260"/>
                  </a:cubicBezTo>
                  <a:cubicBezTo>
                    <a:pt x="13470" y="313"/>
                    <a:pt x="13647" y="523"/>
                    <a:pt x="13647" y="766"/>
                  </a:cubicBezTo>
                  <a:lnTo>
                    <a:pt x="13647" y="2889"/>
                  </a:lnTo>
                  <a:cubicBezTo>
                    <a:pt x="14654" y="3229"/>
                    <a:pt x="15587" y="3743"/>
                    <a:pt x="16398" y="4405"/>
                  </a:cubicBezTo>
                  <a:lnTo>
                    <a:pt x="18326" y="3344"/>
                  </a:lnTo>
                  <a:cubicBezTo>
                    <a:pt x="18546" y="3223"/>
                    <a:pt x="18825" y="3263"/>
                    <a:pt x="18997" y="3441"/>
                  </a:cubicBezTo>
                  <a:cubicBezTo>
                    <a:pt x="20117" y="4595"/>
                    <a:pt x="20972" y="5985"/>
                    <a:pt x="21474" y="7524"/>
                  </a:cubicBezTo>
                  <a:cubicBezTo>
                    <a:pt x="21549" y="7755"/>
                    <a:pt x="21447" y="8006"/>
                    <a:pt x="21226" y="8127"/>
                  </a:cubicBezTo>
                  <a:lnTo>
                    <a:pt x="19297" y="9189"/>
                  </a:lnTo>
                  <a:cubicBezTo>
                    <a:pt x="19491" y="10191"/>
                    <a:pt x="19491" y="11217"/>
                    <a:pt x="19297" y="12219"/>
                  </a:cubicBezTo>
                  <a:cubicBezTo>
                    <a:pt x="19297" y="12219"/>
                    <a:pt x="19297" y="12219"/>
                    <a:pt x="19297" y="122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6" name="Google Shape;336;ged9e442c6a_2_0"/>
            <p:cNvSpPr/>
            <p:nvPr/>
          </p:nvSpPr>
          <p:spPr>
            <a:xfrm>
              <a:off x="340659" y="1091401"/>
              <a:ext cx="2290200" cy="229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37" name="Google Shape;337;ged9e442c6a_2_0"/>
          <p:cNvSpPr/>
          <p:nvPr/>
        </p:nvSpPr>
        <p:spPr>
          <a:xfrm rot="10800000">
            <a:off x="7831378" y="6320725"/>
            <a:ext cx="552474" cy="7366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50" y="18900"/>
                </a:moveTo>
                <a:lnTo>
                  <a:pt x="4950" y="18900"/>
                </a:lnTo>
                <a:cubicBezTo>
                  <a:pt x="4950" y="15630"/>
                  <a:pt x="7549" y="12825"/>
                  <a:pt x="10800" y="12825"/>
                </a:cubicBezTo>
                <a:cubicBezTo>
                  <a:pt x="14051" y="12825"/>
                  <a:pt x="16650" y="15630"/>
                  <a:pt x="16650" y="18900"/>
                </a:cubicBezTo>
                <a:close/>
                <a:moveTo>
                  <a:pt x="20250" y="0"/>
                </a:moveTo>
                <a:lnTo>
                  <a:pt x="1350" y="0"/>
                </a:lnTo>
                <a:cubicBezTo>
                  <a:pt x="602" y="0"/>
                  <a:pt x="0" y="451"/>
                  <a:pt x="0" y="1013"/>
                </a:cubicBezTo>
                <a:lnTo>
                  <a:pt x="0" y="1688"/>
                </a:lnTo>
                <a:cubicBezTo>
                  <a:pt x="0" y="2249"/>
                  <a:pt x="602" y="2700"/>
                  <a:pt x="1350" y="2700"/>
                </a:cubicBezTo>
                <a:cubicBezTo>
                  <a:pt x="1350" y="6539"/>
                  <a:pt x="4219" y="9775"/>
                  <a:pt x="8145" y="10800"/>
                </a:cubicBezTo>
                <a:cubicBezTo>
                  <a:pt x="4219" y="11825"/>
                  <a:pt x="1350" y="15061"/>
                  <a:pt x="1350" y="18900"/>
                </a:cubicBezTo>
                <a:cubicBezTo>
                  <a:pt x="602" y="18900"/>
                  <a:pt x="0" y="19351"/>
                  <a:pt x="0" y="19912"/>
                </a:cubicBezTo>
                <a:lnTo>
                  <a:pt x="0" y="20587"/>
                </a:lnTo>
                <a:cubicBezTo>
                  <a:pt x="0" y="21149"/>
                  <a:pt x="602" y="21600"/>
                  <a:pt x="1350" y="21600"/>
                </a:cubicBezTo>
                <a:lnTo>
                  <a:pt x="20250" y="21600"/>
                </a:lnTo>
                <a:cubicBezTo>
                  <a:pt x="20998" y="21600"/>
                  <a:pt x="21600" y="21149"/>
                  <a:pt x="21600" y="20587"/>
                </a:cubicBezTo>
                <a:lnTo>
                  <a:pt x="21600" y="19912"/>
                </a:lnTo>
                <a:cubicBezTo>
                  <a:pt x="21600" y="19351"/>
                  <a:pt x="20998" y="18900"/>
                  <a:pt x="20250" y="18900"/>
                </a:cubicBezTo>
                <a:cubicBezTo>
                  <a:pt x="20250" y="15061"/>
                  <a:pt x="17381" y="11825"/>
                  <a:pt x="13455" y="10800"/>
                </a:cubicBezTo>
                <a:cubicBezTo>
                  <a:pt x="17381" y="9775"/>
                  <a:pt x="20250" y="6539"/>
                  <a:pt x="20250" y="2700"/>
                </a:cubicBezTo>
                <a:cubicBezTo>
                  <a:pt x="20998" y="2700"/>
                  <a:pt x="21600" y="2249"/>
                  <a:pt x="21600" y="1688"/>
                </a:cubicBezTo>
                <a:lnTo>
                  <a:pt x="21600" y="1013"/>
                </a:lnTo>
                <a:cubicBezTo>
                  <a:pt x="21600" y="451"/>
                  <a:pt x="20998" y="0"/>
                  <a:pt x="20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3906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395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Running the Application on every web browser out there </a:t>
            </a:r>
          </a:p>
        </p:txBody>
      </p:sp>
      <p:sp>
        <p:nvSpPr>
          <p:cNvPr id="1396" name="Internal Process Management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de-DE" dirty="0">
                <a:solidFill>
                  <a:schemeClr val="tx1"/>
                </a:solidFill>
              </a:rPr>
              <a:t>Web </a:t>
            </a:r>
            <a:r>
              <a:rPr lang="de-DE" dirty="0" err="1">
                <a:solidFill>
                  <a:schemeClr val="tx1"/>
                </a:solidFill>
              </a:rPr>
              <a:t>Deployment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97" name="Infographic Display"/>
          <p:cNvSpPr/>
          <p:nvPr/>
        </p:nvSpPr>
        <p:spPr>
          <a:xfrm>
            <a:off x="6197457" y="10712593"/>
            <a:ext cx="13759857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100000"/>
              </a:lnSpc>
              <a:defRPr sz="3000" spc="-59"/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Web deployment for wide and easy use as browser application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7384447-A84B-E246-8764-15D84B4F8594}"/>
              </a:ext>
            </a:extLst>
          </p:cNvPr>
          <p:cNvGrpSpPr>
            <a:grpSpLocks noChangeAspect="1"/>
          </p:cNvGrpSpPr>
          <p:nvPr/>
        </p:nvGrpSpPr>
        <p:grpSpPr>
          <a:xfrm>
            <a:off x="5703323" y="3823054"/>
            <a:ext cx="4131338" cy="5662800"/>
            <a:chOff x="6842938" y="5226506"/>
            <a:chExt cx="2364734" cy="3241323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58C34DE1-C382-B24E-9A79-EEC92D8B9B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2938" y="5227829"/>
              <a:ext cx="2364734" cy="3240000"/>
              <a:chOff x="1253032" y="4403391"/>
              <a:chExt cx="5803236" cy="7951214"/>
            </a:xfrm>
          </p:grpSpPr>
          <p:sp>
            <p:nvSpPr>
              <p:cNvPr id="1431" name="Form"/>
              <p:cNvSpPr/>
              <p:nvPr/>
            </p:nvSpPr>
            <p:spPr>
              <a:xfrm>
                <a:off x="1645189" y="4817274"/>
                <a:ext cx="5029240" cy="6542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59" y="0"/>
                    </a:moveTo>
                    <a:lnTo>
                      <a:pt x="0" y="27"/>
                    </a:lnTo>
                    <a:lnTo>
                      <a:pt x="42" y="21600"/>
                    </a:lnTo>
                    <a:lnTo>
                      <a:pt x="21600" y="21573"/>
                    </a:lnTo>
                    <a:cubicBezTo>
                      <a:pt x="21600" y="21573"/>
                      <a:pt x="21559" y="0"/>
                      <a:pt x="21559" y="0"/>
                    </a:cubicBezTo>
                    <a:close/>
                  </a:path>
                </a:pathLst>
              </a:custGeom>
              <a:solidFill>
                <a:srgbClr val="DCF0F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32" name="Form"/>
              <p:cNvSpPr/>
              <p:nvPr/>
            </p:nvSpPr>
            <p:spPr>
              <a:xfrm>
                <a:off x="1253032" y="4403391"/>
                <a:ext cx="5803236" cy="7951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98" extrusionOk="0">
                    <a:moveTo>
                      <a:pt x="1501" y="18901"/>
                    </a:moveTo>
                    <a:lnTo>
                      <a:pt x="1464" y="1145"/>
                    </a:lnTo>
                    <a:lnTo>
                      <a:pt x="20145" y="1124"/>
                    </a:lnTo>
                    <a:lnTo>
                      <a:pt x="20182" y="18880"/>
                    </a:lnTo>
                    <a:cubicBezTo>
                      <a:pt x="20182" y="18880"/>
                      <a:pt x="1501" y="18901"/>
                      <a:pt x="1501" y="18901"/>
                    </a:cubicBezTo>
                    <a:close/>
                    <a:moveTo>
                      <a:pt x="10820" y="20707"/>
                    </a:moveTo>
                    <a:cubicBezTo>
                      <a:pt x="10366" y="20708"/>
                      <a:pt x="9998" y="20440"/>
                      <a:pt x="9997" y="20109"/>
                    </a:cubicBezTo>
                    <a:cubicBezTo>
                      <a:pt x="9996" y="19778"/>
                      <a:pt x="10364" y="19509"/>
                      <a:pt x="10817" y="19509"/>
                    </a:cubicBezTo>
                    <a:cubicBezTo>
                      <a:pt x="11271" y="19508"/>
                      <a:pt x="11639" y="19776"/>
                      <a:pt x="11640" y="20107"/>
                    </a:cubicBezTo>
                    <a:cubicBezTo>
                      <a:pt x="11640" y="20438"/>
                      <a:pt x="11273" y="20707"/>
                      <a:pt x="10820" y="20707"/>
                    </a:cubicBezTo>
                    <a:close/>
                    <a:moveTo>
                      <a:pt x="21556" y="897"/>
                    </a:moveTo>
                    <a:cubicBezTo>
                      <a:pt x="21555" y="401"/>
                      <a:pt x="21003" y="-1"/>
                      <a:pt x="20322" y="0"/>
                    </a:cubicBezTo>
                    <a:lnTo>
                      <a:pt x="1229" y="21"/>
                    </a:lnTo>
                    <a:cubicBezTo>
                      <a:pt x="550" y="22"/>
                      <a:pt x="-1" y="425"/>
                      <a:pt x="0" y="922"/>
                    </a:cubicBezTo>
                    <a:lnTo>
                      <a:pt x="42" y="20701"/>
                    </a:lnTo>
                    <a:cubicBezTo>
                      <a:pt x="43" y="21197"/>
                      <a:pt x="595" y="21599"/>
                      <a:pt x="1275" y="21598"/>
                    </a:cubicBezTo>
                    <a:lnTo>
                      <a:pt x="20368" y="21577"/>
                    </a:lnTo>
                    <a:cubicBezTo>
                      <a:pt x="21048" y="21576"/>
                      <a:pt x="21599" y="21173"/>
                      <a:pt x="21598" y="20677"/>
                    </a:cubicBezTo>
                    <a:cubicBezTo>
                      <a:pt x="21598" y="20677"/>
                      <a:pt x="21556" y="897"/>
                      <a:pt x="21556" y="8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33" name="Kreis"/>
              <p:cNvSpPr/>
              <p:nvPr/>
            </p:nvSpPr>
            <p:spPr>
              <a:xfrm>
                <a:off x="3947928" y="11577129"/>
                <a:ext cx="441319" cy="441243"/>
              </a:xfrm>
              <a:prstGeom prst="ellipse">
                <a:avLst/>
              </a:prstGeom>
              <a:solidFill>
                <a:srgbClr val="DEDCD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48" name="Headline here"/>
              <p:cNvSpPr/>
              <p:nvPr/>
            </p:nvSpPr>
            <p:spPr>
              <a:xfrm>
                <a:off x="4170679" y="8784698"/>
                <a:ext cx="77008" cy="53860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algn="ctr">
                  <a:lnSpc>
                    <a:spcPct val="100000"/>
                  </a:lnSpc>
                  <a:defRPr sz="3000" spc="-59"/>
                </a:lvl1pPr>
              </a:lstStyle>
              <a:p>
                <a:endParaRPr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75E14B7B-3EB4-E744-ADC6-CCC54A6E6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5305" y="522650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18FB07B5-5853-254E-A4B9-5D2D48DC2A92}"/>
                </a:ext>
              </a:extLst>
            </p:cNvPr>
            <p:cNvSpPr/>
            <p:nvPr/>
          </p:nvSpPr>
          <p:spPr>
            <a:xfrm flipH="1">
              <a:off x="8080876" y="6215253"/>
              <a:ext cx="789673" cy="180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08" extrusionOk="0">
                  <a:moveTo>
                    <a:pt x="41" y="15842"/>
                  </a:moveTo>
                  <a:cubicBezTo>
                    <a:pt x="41" y="15969"/>
                    <a:pt x="186" y="15969"/>
                    <a:pt x="476" y="15969"/>
                  </a:cubicBezTo>
                  <a:cubicBezTo>
                    <a:pt x="621" y="15969"/>
                    <a:pt x="4680" y="16095"/>
                    <a:pt x="4680" y="16095"/>
                  </a:cubicBezTo>
                  <a:cubicBezTo>
                    <a:pt x="4680" y="16095"/>
                    <a:pt x="4680" y="16539"/>
                    <a:pt x="4680" y="16729"/>
                  </a:cubicBezTo>
                  <a:cubicBezTo>
                    <a:pt x="4680" y="16856"/>
                    <a:pt x="4680" y="18249"/>
                    <a:pt x="4970" y="18439"/>
                  </a:cubicBezTo>
                  <a:cubicBezTo>
                    <a:pt x="5260" y="18629"/>
                    <a:pt x="4970" y="18946"/>
                    <a:pt x="5405" y="19073"/>
                  </a:cubicBezTo>
                  <a:cubicBezTo>
                    <a:pt x="5840" y="19136"/>
                    <a:pt x="5550" y="19389"/>
                    <a:pt x="5405" y="19389"/>
                  </a:cubicBezTo>
                  <a:cubicBezTo>
                    <a:pt x="5405" y="19453"/>
                    <a:pt x="5405" y="19579"/>
                    <a:pt x="5405" y="19643"/>
                  </a:cubicBezTo>
                  <a:cubicBezTo>
                    <a:pt x="5260" y="19706"/>
                    <a:pt x="5550" y="20149"/>
                    <a:pt x="5550" y="20149"/>
                  </a:cubicBezTo>
                  <a:cubicBezTo>
                    <a:pt x="5550" y="20656"/>
                    <a:pt x="5550" y="20656"/>
                    <a:pt x="5550" y="20656"/>
                  </a:cubicBezTo>
                  <a:cubicBezTo>
                    <a:pt x="5985" y="20846"/>
                    <a:pt x="5985" y="20846"/>
                    <a:pt x="5985" y="20846"/>
                  </a:cubicBezTo>
                  <a:cubicBezTo>
                    <a:pt x="5985" y="20846"/>
                    <a:pt x="6275" y="21100"/>
                    <a:pt x="6275" y="21100"/>
                  </a:cubicBezTo>
                  <a:cubicBezTo>
                    <a:pt x="6275" y="21163"/>
                    <a:pt x="7579" y="21543"/>
                    <a:pt x="8449" y="21480"/>
                  </a:cubicBezTo>
                  <a:cubicBezTo>
                    <a:pt x="8449" y="21480"/>
                    <a:pt x="9464" y="21543"/>
                    <a:pt x="9609" y="21480"/>
                  </a:cubicBezTo>
                  <a:cubicBezTo>
                    <a:pt x="9754" y="21480"/>
                    <a:pt x="9754" y="21163"/>
                    <a:pt x="9609" y="21100"/>
                  </a:cubicBezTo>
                  <a:cubicBezTo>
                    <a:pt x="9319" y="21100"/>
                    <a:pt x="9319" y="21036"/>
                    <a:pt x="9319" y="21036"/>
                  </a:cubicBezTo>
                  <a:cubicBezTo>
                    <a:pt x="9319" y="21036"/>
                    <a:pt x="9464" y="20720"/>
                    <a:pt x="9319" y="20720"/>
                  </a:cubicBezTo>
                  <a:cubicBezTo>
                    <a:pt x="9174" y="20720"/>
                    <a:pt x="8884" y="20466"/>
                    <a:pt x="8739" y="20466"/>
                  </a:cubicBezTo>
                  <a:cubicBezTo>
                    <a:pt x="8739" y="20403"/>
                    <a:pt x="8304" y="20149"/>
                    <a:pt x="8449" y="20149"/>
                  </a:cubicBezTo>
                  <a:cubicBezTo>
                    <a:pt x="8449" y="20086"/>
                    <a:pt x="9029" y="19453"/>
                    <a:pt x="8884" y="19389"/>
                  </a:cubicBezTo>
                  <a:cubicBezTo>
                    <a:pt x="8884" y="19326"/>
                    <a:pt x="8739" y="19009"/>
                    <a:pt x="8594" y="19009"/>
                  </a:cubicBezTo>
                  <a:cubicBezTo>
                    <a:pt x="8449" y="19009"/>
                    <a:pt x="7869" y="18439"/>
                    <a:pt x="7869" y="18439"/>
                  </a:cubicBezTo>
                  <a:cubicBezTo>
                    <a:pt x="7869" y="18376"/>
                    <a:pt x="8159" y="17996"/>
                    <a:pt x="8159" y="17996"/>
                  </a:cubicBezTo>
                  <a:cubicBezTo>
                    <a:pt x="8159" y="17996"/>
                    <a:pt x="8304" y="17679"/>
                    <a:pt x="8159" y="17679"/>
                  </a:cubicBezTo>
                  <a:cubicBezTo>
                    <a:pt x="8014" y="17679"/>
                    <a:pt x="7724" y="17426"/>
                    <a:pt x="7724" y="17362"/>
                  </a:cubicBezTo>
                  <a:cubicBezTo>
                    <a:pt x="7724" y="17299"/>
                    <a:pt x="8304" y="16286"/>
                    <a:pt x="8304" y="16286"/>
                  </a:cubicBezTo>
                  <a:cubicBezTo>
                    <a:pt x="8304" y="16286"/>
                    <a:pt x="9464" y="16222"/>
                    <a:pt x="9609" y="16222"/>
                  </a:cubicBezTo>
                  <a:cubicBezTo>
                    <a:pt x="9754" y="16222"/>
                    <a:pt x="9899" y="16095"/>
                    <a:pt x="10044" y="16095"/>
                  </a:cubicBezTo>
                  <a:cubicBezTo>
                    <a:pt x="10334" y="16095"/>
                    <a:pt x="10334" y="16412"/>
                    <a:pt x="10334" y="16476"/>
                  </a:cubicBezTo>
                  <a:cubicBezTo>
                    <a:pt x="10334" y="16539"/>
                    <a:pt x="10624" y="17046"/>
                    <a:pt x="10768" y="17109"/>
                  </a:cubicBezTo>
                  <a:cubicBezTo>
                    <a:pt x="10768" y="17109"/>
                    <a:pt x="11058" y="17742"/>
                    <a:pt x="11058" y="17806"/>
                  </a:cubicBezTo>
                  <a:cubicBezTo>
                    <a:pt x="11058" y="17932"/>
                    <a:pt x="11493" y="18376"/>
                    <a:pt x="11493" y="18439"/>
                  </a:cubicBezTo>
                  <a:cubicBezTo>
                    <a:pt x="11493" y="18503"/>
                    <a:pt x="11783" y="18946"/>
                    <a:pt x="11928" y="19009"/>
                  </a:cubicBezTo>
                  <a:cubicBezTo>
                    <a:pt x="12073" y="19073"/>
                    <a:pt x="12508" y="19389"/>
                    <a:pt x="12508" y="19516"/>
                  </a:cubicBezTo>
                  <a:cubicBezTo>
                    <a:pt x="12508" y="19706"/>
                    <a:pt x="13088" y="20023"/>
                    <a:pt x="12943" y="20086"/>
                  </a:cubicBezTo>
                  <a:cubicBezTo>
                    <a:pt x="12943" y="20149"/>
                    <a:pt x="13088" y="20466"/>
                    <a:pt x="13088" y="20466"/>
                  </a:cubicBezTo>
                  <a:cubicBezTo>
                    <a:pt x="13088" y="20530"/>
                    <a:pt x="13378" y="20530"/>
                    <a:pt x="13378" y="20530"/>
                  </a:cubicBezTo>
                  <a:cubicBezTo>
                    <a:pt x="13378" y="20530"/>
                    <a:pt x="13233" y="20910"/>
                    <a:pt x="13233" y="20910"/>
                  </a:cubicBezTo>
                  <a:cubicBezTo>
                    <a:pt x="13233" y="20973"/>
                    <a:pt x="14103" y="21163"/>
                    <a:pt x="15407" y="21100"/>
                  </a:cubicBezTo>
                  <a:cubicBezTo>
                    <a:pt x="15407" y="20973"/>
                    <a:pt x="15407" y="20973"/>
                    <a:pt x="15407" y="20973"/>
                  </a:cubicBezTo>
                  <a:cubicBezTo>
                    <a:pt x="15407" y="20973"/>
                    <a:pt x="16132" y="20910"/>
                    <a:pt x="16422" y="21036"/>
                  </a:cubicBezTo>
                  <a:cubicBezTo>
                    <a:pt x="16567" y="21100"/>
                    <a:pt x="17872" y="21226"/>
                    <a:pt x="18307" y="21163"/>
                  </a:cubicBezTo>
                  <a:cubicBezTo>
                    <a:pt x="18742" y="21163"/>
                    <a:pt x="19756" y="21290"/>
                    <a:pt x="21496" y="20846"/>
                  </a:cubicBezTo>
                  <a:cubicBezTo>
                    <a:pt x="21496" y="20846"/>
                    <a:pt x="21351" y="20656"/>
                    <a:pt x="21206" y="20656"/>
                  </a:cubicBezTo>
                  <a:cubicBezTo>
                    <a:pt x="21061" y="20656"/>
                    <a:pt x="19756" y="20656"/>
                    <a:pt x="19466" y="20593"/>
                  </a:cubicBezTo>
                  <a:cubicBezTo>
                    <a:pt x="19032" y="20593"/>
                    <a:pt x="18162" y="20276"/>
                    <a:pt x="18017" y="20276"/>
                  </a:cubicBezTo>
                  <a:cubicBezTo>
                    <a:pt x="18017" y="20276"/>
                    <a:pt x="17437" y="19896"/>
                    <a:pt x="17292" y="19959"/>
                  </a:cubicBezTo>
                  <a:cubicBezTo>
                    <a:pt x="17147" y="19959"/>
                    <a:pt x="16712" y="19389"/>
                    <a:pt x="16567" y="19389"/>
                  </a:cubicBezTo>
                  <a:cubicBezTo>
                    <a:pt x="16422" y="19389"/>
                    <a:pt x="16567" y="19009"/>
                    <a:pt x="16422" y="19009"/>
                  </a:cubicBezTo>
                  <a:cubicBezTo>
                    <a:pt x="16422" y="19009"/>
                    <a:pt x="15697" y="18946"/>
                    <a:pt x="15697" y="18883"/>
                  </a:cubicBezTo>
                  <a:cubicBezTo>
                    <a:pt x="15552" y="18819"/>
                    <a:pt x="15117" y="17806"/>
                    <a:pt x="15117" y="17806"/>
                  </a:cubicBezTo>
                  <a:cubicBezTo>
                    <a:pt x="15117" y="17806"/>
                    <a:pt x="15552" y="17552"/>
                    <a:pt x="14828" y="17299"/>
                  </a:cubicBezTo>
                  <a:cubicBezTo>
                    <a:pt x="14828" y="17299"/>
                    <a:pt x="14683" y="16286"/>
                    <a:pt x="14538" y="16222"/>
                  </a:cubicBezTo>
                  <a:cubicBezTo>
                    <a:pt x="14538" y="16095"/>
                    <a:pt x="14538" y="15525"/>
                    <a:pt x="14538" y="15525"/>
                  </a:cubicBezTo>
                  <a:cubicBezTo>
                    <a:pt x="14538" y="15525"/>
                    <a:pt x="14393" y="13878"/>
                    <a:pt x="14393" y="13878"/>
                  </a:cubicBezTo>
                  <a:cubicBezTo>
                    <a:pt x="14248" y="13942"/>
                    <a:pt x="13958" y="13688"/>
                    <a:pt x="13958" y="13625"/>
                  </a:cubicBezTo>
                  <a:cubicBezTo>
                    <a:pt x="13958" y="13625"/>
                    <a:pt x="14683" y="12105"/>
                    <a:pt x="14538" y="11788"/>
                  </a:cubicBezTo>
                  <a:cubicBezTo>
                    <a:pt x="14538" y="11788"/>
                    <a:pt x="15262" y="11218"/>
                    <a:pt x="15117" y="11155"/>
                  </a:cubicBezTo>
                  <a:cubicBezTo>
                    <a:pt x="15117" y="11091"/>
                    <a:pt x="15407" y="10395"/>
                    <a:pt x="15407" y="10395"/>
                  </a:cubicBezTo>
                  <a:cubicBezTo>
                    <a:pt x="15407" y="10395"/>
                    <a:pt x="14973" y="9761"/>
                    <a:pt x="14683" y="9698"/>
                  </a:cubicBezTo>
                  <a:cubicBezTo>
                    <a:pt x="14538" y="9634"/>
                    <a:pt x="14103" y="9191"/>
                    <a:pt x="14248" y="9064"/>
                  </a:cubicBezTo>
                  <a:cubicBezTo>
                    <a:pt x="14248" y="8938"/>
                    <a:pt x="14248" y="8621"/>
                    <a:pt x="14248" y="8621"/>
                  </a:cubicBezTo>
                  <a:cubicBezTo>
                    <a:pt x="14103" y="7671"/>
                    <a:pt x="14103" y="7671"/>
                    <a:pt x="14103" y="7671"/>
                  </a:cubicBezTo>
                  <a:cubicBezTo>
                    <a:pt x="13523" y="6657"/>
                    <a:pt x="13523" y="6657"/>
                    <a:pt x="13523" y="6657"/>
                  </a:cubicBezTo>
                  <a:cubicBezTo>
                    <a:pt x="13523" y="6657"/>
                    <a:pt x="13523" y="4694"/>
                    <a:pt x="13378" y="4694"/>
                  </a:cubicBezTo>
                  <a:cubicBezTo>
                    <a:pt x="13233" y="4694"/>
                    <a:pt x="12943" y="4124"/>
                    <a:pt x="12653" y="4124"/>
                  </a:cubicBezTo>
                  <a:cubicBezTo>
                    <a:pt x="12363" y="4124"/>
                    <a:pt x="10768" y="3554"/>
                    <a:pt x="10768" y="3554"/>
                  </a:cubicBezTo>
                  <a:cubicBezTo>
                    <a:pt x="10768" y="3554"/>
                    <a:pt x="10334" y="3427"/>
                    <a:pt x="10334" y="3364"/>
                  </a:cubicBezTo>
                  <a:cubicBezTo>
                    <a:pt x="10334" y="3300"/>
                    <a:pt x="10334" y="2983"/>
                    <a:pt x="10334" y="2983"/>
                  </a:cubicBezTo>
                  <a:cubicBezTo>
                    <a:pt x="10334" y="2983"/>
                    <a:pt x="11058" y="2603"/>
                    <a:pt x="11203" y="2413"/>
                  </a:cubicBezTo>
                  <a:cubicBezTo>
                    <a:pt x="11348" y="2033"/>
                    <a:pt x="11348" y="2033"/>
                    <a:pt x="11348" y="2033"/>
                  </a:cubicBezTo>
                  <a:cubicBezTo>
                    <a:pt x="11493" y="1843"/>
                    <a:pt x="11493" y="1843"/>
                    <a:pt x="11493" y="1843"/>
                  </a:cubicBezTo>
                  <a:cubicBezTo>
                    <a:pt x="11493" y="1590"/>
                    <a:pt x="11493" y="1590"/>
                    <a:pt x="11493" y="1590"/>
                  </a:cubicBezTo>
                  <a:cubicBezTo>
                    <a:pt x="11493" y="1400"/>
                    <a:pt x="11493" y="1400"/>
                    <a:pt x="11493" y="1400"/>
                  </a:cubicBezTo>
                  <a:cubicBezTo>
                    <a:pt x="11493" y="766"/>
                    <a:pt x="11493" y="766"/>
                    <a:pt x="11493" y="766"/>
                  </a:cubicBezTo>
                  <a:cubicBezTo>
                    <a:pt x="11493" y="766"/>
                    <a:pt x="11348" y="513"/>
                    <a:pt x="11203" y="450"/>
                  </a:cubicBezTo>
                  <a:cubicBezTo>
                    <a:pt x="10913" y="386"/>
                    <a:pt x="9754" y="-57"/>
                    <a:pt x="9319" y="6"/>
                  </a:cubicBezTo>
                  <a:cubicBezTo>
                    <a:pt x="9029" y="70"/>
                    <a:pt x="8304" y="70"/>
                    <a:pt x="8304" y="133"/>
                  </a:cubicBezTo>
                  <a:cubicBezTo>
                    <a:pt x="8304" y="196"/>
                    <a:pt x="6999" y="323"/>
                    <a:pt x="6999" y="450"/>
                  </a:cubicBezTo>
                  <a:cubicBezTo>
                    <a:pt x="6999" y="640"/>
                    <a:pt x="6564" y="1020"/>
                    <a:pt x="6564" y="1083"/>
                  </a:cubicBezTo>
                  <a:cubicBezTo>
                    <a:pt x="6564" y="1210"/>
                    <a:pt x="6564" y="1400"/>
                    <a:pt x="6564" y="1400"/>
                  </a:cubicBezTo>
                  <a:cubicBezTo>
                    <a:pt x="6709" y="1463"/>
                    <a:pt x="6709" y="1463"/>
                    <a:pt x="6709" y="1463"/>
                  </a:cubicBezTo>
                  <a:cubicBezTo>
                    <a:pt x="6709" y="1463"/>
                    <a:pt x="6419" y="1780"/>
                    <a:pt x="6709" y="1970"/>
                  </a:cubicBezTo>
                  <a:cubicBezTo>
                    <a:pt x="6999" y="2160"/>
                    <a:pt x="6999" y="2160"/>
                    <a:pt x="6999" y="2160"/>
                  </a:cubicBezTo>
                  <a:cubicBezTo>
                    <a:pt x="6999" y="2413"/>
                    <a:pt x="6999" y="2413"/>
                    <a:pt x="6999" y="2413"/>
                  </a:cubicBezTo>
                  <a:cubicBezTo>
                    <a:pt x="6999" y="2413"/>
                    <a:pt x="6999" y="2603"/>
                    <a:pt x="7144" y="2603"/>
                  </a:cubicBezTo>
                  <a:cubicBezTo>
                    <a:pt x="7144" y="2603"/>
                    <a:pt x="7144" y="2667"/>
                    <a:pt x="7144" y="2730"/>
                  </a:cubicBezTo>
                  <a:cubicBezTo>
                    <a:pt x="7144" y="2793"/>
                    <a:pt x="7144" y="2857"/>
                    <a:pt x="7144" y="2920"/>
                  </a:cubicBezTo>
                  <a:cubicBezTo>
                    <a:pt x="7144" y="2983"/>
                    <a:pt x="6419" y="2983"/>
                    <a:pt x="6419" y="3173"/>
                  </a:cubicBezTo>
                  <a:cubicBezTo>
                    <a:pt x="6419" y="3300"/>
                    <a:pt x="5985" y="3364"/>
                    <a:pt x="5985" y="3364"/>
                  </a:cubicBezTo>
                  <a:cubicBezTo>
                    <a:pt x="4680" y="3680"/>
                    <a:pt x="4680" y="3680"/>
                    <a:pt x="4680" y="3680"/>
                  </a:cubicBezTo>
                  <a:cubicBezTo>
                    <a:pt x="3810" y="3997"/>
                    <a:pt x="3810" y="3997"/>
                    <a:pt x="3810" y="3997"/>
                  </a:cubicBezTo>
                  <a:cubicBezTo>
                    <a:pt x="3810" y="3997"/>
                    <a:pt x="2650" y="4314"/>
                    <a:pt x="2650" y="4440"/>
                  </a:cubicBezTo>
                  <a:cubicBezTo>
                    <a:pt x="2650" y="4567"/>
                    <a:pt x="2360" y="5010"/>
                    <a:pt x="2360" y="5074"/>
                  </a:cubicBezTo>
                  <a:cubicBezTo>
                    <a:pt x="2360" y="5200"/>
                    <a:pt x="2215" y="5391"/>
                    <a:pt x="2360" y="5517"/>
                  </a:cubicBezTo>
                  <a:cubicBezTo>
                    <a:pt x="2360" y="5644"/>
                    <a:pt x="2215" y="5834"/>
                    <a:pt x="2215" y="5961"/>
                  </a:cubicBezTo>
                  <a:cubicBezTo>
                    <a:pt x="2360" y="6024"/>
                    <a:pt x="2505" y="6404"/>
                    <a:pt x="2505" y="6404"/>
                  </a:cubicBezTo>
                  <a:cubicBezTo>
                    <a:pt x="2505" y="6404"/>
                    <a:pt x="2360" y="7354"/>
                    <a:pt x="2360" y="7481"/>
                  </a:cubicBezTo>
                  <a:cubicBezTo>
                    <a:pt x="2505" y="7608"/>
                    <a:pt x="2795" y="7734"/>
                    <a:pt x="2650" y="7798"/>
                  </a:cubicBezTo>
                  <a:cubicBezTo>
                    <a:pt x="2650" y="7861"/>
                    <a:pt x="2505" y="8178"/>
                    <a:pt x="2505" y="8178"/>
                  </a:cubicBezTo>
                  <a:cubicBezTo>
                    <a:pt x="2505" y="8241"/>
                    <a:pt x="2795" y="8621"/>
                    <a:pt x="2795" y="8621"/>
                  </a:cubicBezTo>
                  <a:cubicBezTo>
                    <a:pt x="2795" y="9508"/>
                    <a:pt x="2795" y="9508"/>
                    <a:pt x="2795" y="9508"/>
                  </a:cubicBezTo>
                  <a:cubicBezTo>
                    <a:pt x="2795" y="9508"/>
                    <a:pt x="3375" y="10585"/>
                    <a:pt x="3375" y="10838"/>
                  </a:cubicBezTo>
                  <a:cubicBezTo>
                    <a:pt x="3375" y="11028"/>
                    <a:pt x="3810" y="11661"/>
                    <a:pt x="3810" y="11661"/>
                  </a:cubicBezTo>
                  <a:cubicBezTo>
                    <a:pt x="3810" y="11661"/>
                    <a:pt x="3665" y="11788"/>
                    <a:pt x="3665" y="11852"/>
                  </a:cubicBezTo>
                  <a:cubicBezTo>
                    <a:pt x="3665" y="11852"/>
                    <a:pt x="3955" y="11915"/>
                    <a:pt x="3955" y="11915"/>
                  </a:cubicBezTo>
                  <a:cubicBezTo>
                    <a:pt x="4100" y="12168"/>
                    <a:pt x="4100" y="12168"/>
                    <a:pt x="4100" y="12168"/>
                  </a:cubicBezTo>
                  <a:cubicBezTo>
                    <a:pt x="4100" y="12168"/>
                    <a:pt x="3520" y="12358"/>
                    <a:pt x="3520" y="12422"/>
                  </a:cubicBezTo>
                  <a:cubicBezTo>
                    <a:pt x="3520" y="12422"/>
                    <a:pt x="3085" y="12485"/>
                    <a:pt x="3085" y="12485"/>
                  </a:cubicBezTo>
                  <a:cubicBezTo>
                    <a:pt x="2505" y="12485"/>
                    <a:pt x="2505" y="12485"/>
                    <a:pt x="2505" y="12485"/>
                  </a:cubicBezTo>
                  <a:cubicBezTo>
                    <a:pt x="331" y="12485"/>
                    <a:pt x="331" y="12485"/>
                    <a:pt x="331" y="12485"/>
                  </a:cubicBezTo>
                  <a:cubicBezTo>
                    <a:pt x="331" y="12485"/>
                    <a:pt x="41" y="13942"/>
                    <a:pt x="186" y="14132"/>
                  </a:cubicBezTo>
                  <a:cubicBezTo>
                    <a:pt x="331" y="14322"/>
                    <a:pt x="186" y="14322"/>
                    <a:pt x="186" y="14322"/>
                  </a:cubicBezTo>
                  <a:cubicBezTo>
                    <a:pt x="186" y="14322"/>
                    <a:pt x="-104" y="15715"/>
                    <a:pt x="41" y="15842"/>
                  </a:cubicBezTo>
                  <a:close/>
                  <a:moveTo>
                    <a:pt x="10044" y="8684"/>
                  </a:moveTo>
                  <a:cubicBezTo>
                    <a:pt x="10044" y="5454"/>
                    <a:pt x="7724" y="3934"/>
                    <a:pt x="7724" y="3934"/>
                  </a:cubicBezTo>
                  <a:cubicBezTo>
                    <a:pt x="7144" y="3364"/>
                    <a:pt x="7144" y="3364"/>
                    <a:pt x="7144" y="3364"/>
                  </a:cubicBezTo>
                  <a:cubicBezTo>
                    <a:pt x="8739" y="4124"/>
                    <a:pt x="8739" y="4124"/>
                    <a:pt x="8739" y="4124"/>
                  </a:cubicBezTo>
                  <a:cubicBezTo>
                    <a:pt x="9174" y="4504"/>
                    <a:pt x="9899" y="4250"/>
                    <a:pt x="9899" y="4250"/>
                  </a:cubicBezTo>
                  <a:cubicBezTo>
                    <a:pt x="9899" y="4250"/>
                    <a:pt x="9899" y="4250"/>
                    <a:pt x="11203" y="5391"/>
                  </a:cubicBezTo>
                  <a:cubicBezTo>
                    <a:pt x="12363" y="6594"/>
                    <a:pt x="13813" y="10395"/>
                    <a:pt x="13813" y="10395"/>
                  </a:cubicBezTo>
                  <a:cubicBezTo>
                    <a:pt x="13233" y="10458"/>
                    <a:pt x="13233" y="10458"/>
                    <a:pt x="13233" y="10458"/>
                  </a:cubicBezTo>
                  <a:cubicBezTo>
                    <a:pt x="13233" y="10458"/>
                    <a:pt x="13088" y="10901"/>
                    <a:pt x="13233" y="10268"/>
                  </a:cubicBezTo>
                  <a:cubicBezTo>
                    <a:pt x="13378" y="9634"/>
                    <a:pt x="10189" y="5200"/>
                    <a:pt x="10479" y="5137"/>
                  </a:cubicBezTo>
                  <a:cubicBezTo>
                    <a:pt x="10768" y="5137"/>
                    <a:pt x="10189" y="4630"/>
                    <a:pt x="10189" y="4630"/>
                  </a:cubicBezTo>
                  <a:cubicBezTo>
                    <a:pt x="9319" y="4567"/>
                    <a:pt x="9319" y="4567"/>
                    <a:pt x="9319" y="4567"/>
                  </a:cubicBezTo>
                  <a:cubicBezTo>
                    <a:pt x="9319" y="4567"/>
                    <a:pt x="8304" y="4504"/>
                    <a:pt x="9609" y="5137"/>
                  </a:cubicBezTo>
                  <a:cubicBezTo>
                    <a:pt x="10913" y="5834"/>
                    <a:pt x="11203" y="10775"/>
                    <a:pt x="11203" y="10775"/>
                  </a:cubicBezTo>
                  <a:cubicBezTo>
                    <a:pt x="7144" y="10775"/>
                    <a:pt x="7144" y="10775"/>
                    <a:pt x="7144" y="10775"/>
                  </a:cubicBezTo>
                  <a:cubicBezTo>
                    <a:pt x="7144" y="10775"/>
                    <a:pt x="10334" y="9444"/>
                    <a:pt x="10044" y="868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lnSpc>
                  <a:spcPct val="130000"/>
                </a:lnSpc>
                <a:defRPr sz="2100" b="0" spc="-21"/>
              </a:pPr>
              <a:endParaRPr dirty="0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7C85923-E9DE-5B4D-8302-127668B209EA}"/>
                </a:ext>
              </a:extLst>
            </p:cNvPr>
            <p:cNvSpPr/>
            <p:nvPr/>
          </p:nvSpPr>
          <p:spPr>
            <a:xfrm>
              <a:off x="8295257" y="6152044"/>
              <a:ext cx="601250" cy="574768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88B88E2-4387-5749-B911-914E691604FC}"/>
              </a:ext>
            </a:extLst>
          </p:cNvPr>
          <p:cNvGrpSpPr>
            <a:grpSpLocks noChangeAspect="1"/>
          </p:cNvGrpSpPr>
          <p:nvPr/>
        </p:nvGrpSpPr>
        <p:grpSpPr>
          <a:xfrm>
            <a:off x="11740528" y="4064994"/>
            <a:ext cx="7190565" cy="5890909"/>
            <a:chOff x="12585436" y="4170500"/>
            <a:chExt cx="7030781" cy="57600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DCB34E0-836C-0444-A07F-BE1B1A05F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5436" y="4170500"/>
              <a:ext cx="7030781" cy="5760000"/>
              <a:chOff x="7684890" y="4406148"/>
              <a:chExt cx="9698698" cy="7945699"/>
            </a:xfrm>
          </p:grpSpPr>
          <p:sp>
            <p:nvSpPr>
              <p:cNvPr id="1418" name="Form"/>
              <p:cNvSpPr/>
              <p:nvPr/>
            </p:nvSpPr>
            <p:spPr>
              <a:xfrm>
                <a:off x="7684890" y="9503436"/>
                <a:ext cx="9698698" cy="1152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9656"/>
                    </a:lnTo>
                    <a:cubicBezTo>
                      <a:pt x="0" y="20730"/>
                      <a:pt x="125" y="21600"/>
                      <a:pt x="278" y="21600"/>
                    </a:cubicBezTo>
                    <a:lnTo>
                      <a:pt x="21322" y="21600"/>
                    </a:lnTo>
                    <a:cubicBezTo>
                      <a:pt x="21476" y="21600"/>
                      <a:pt x="21600" y="20730"/>
                      <a:pt x="21600" y="19656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19" name="Form"/>
              <p:cNvSpPr/>
              <p:nvPr/>
            </p:nvSpPr>
            <p:spPr>
              <a:xfrm>
                <a:off x="7684890" y="4406148"/>
                <a:ext cx="9698698" cy="5116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20530"/>
                    </a:moveTo>
                    <a:lnTo>
                      <a:pt x="772" y="20530"/>
                    </a:lnTo>
                    <a:lnTo>
                      <a:pt x="772" y="1168"/>
                    </a:lnTo>
                    <a:lnTo>
                      <a:pt x="20829" y="1168"/>
                    </a:lnTo>
                    <a:cubicBezTo>
                      <a:pt x="20829" y="1168"/>
                      <a:pt x="20829" y="20530"/>
                      <a:pt x="20829" y="20530"/>
                    </a:cubicBezTo>
                    <a:close/>
                    <a:moveTo>
                      <a:pt x="21322" y="0"/>
                    </a:moveTo>
                    <a:lnTo>
                      <a:pt x="278" y="0"/>
                    </a:lnTo>
                    <a:cubicBezTo>
                      <a:pt x="125" y="0"/>
                      <a:pt x="0" y="196"/>
                      <a:pt x="0" y="438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38"/>
                    </a:lnTo>
                    <a:cubicBezTo>
                      <a:pt x="21600" y="196"/>
                      <a:pt x="21476" y="0"/>
                      <a:pt x="21322" y="0"/>
                    </a:cubicBezTo>
                    <a:close/>
                  </a:path>
                </a:pathLst>
              </a:custGeom>
              <a:solidFill>
                <a:srgbClr val="000000">
                  <a:alpha val="50242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20" name="Form"/>
              <p:cNvSpPr/>
              <p:nvPr/>
            </p:nvSpPr>
            <p:spPr>
              <a:xfrm>
                <a:off x="8022211" y="4668508"/>
                <a:ext cx="9005902" cy="4586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 dirty="0"/>
              </a:p>
            </p:txBody>
          </p:sp>
          <p:sp>
            <p:nvSpPr>
              <p:cNvPr id="1421" name="Form"/>
              <p:cNvSpPr/>
              <p:nvPr/>
            </p:nvSpPr>
            <p:spPr>
              <a:xfrm>
                <a:off x="10870696" y="10665318"/>
                <a:ext cx="3297662" cy="1341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03" y="14676"/>
                    </a:moveTo>
                    <a:lnTo>
                      <a:pt x="17903" y="13384"/>
                    </a:lnTo>
                    <a:lnTo>
                      <a:pt x="17864" y="13384"/>
                    </a:lnTo>
                    <a:lnTo>
                      <a:pt x="17864" y="6694"/>
                    </a:lnTo>
                    <a:lnTo>
                      <a:pt x="17864" y="0"/>
                    </a:lnTo>
                    <a:lnTo>
                      <a:pt x="10800" y="0"/>
                    </a:lnTo>
                    <a:lnTo>
                      <a:pt x="3736" y="0"/>
                    </a:lnTo>
                    <a:lnTo>
                      <a:pt x="3736" y="6694"/>
                    </a:lnTo>
                    <a:lnTo>
                      <a:pt x="3736" y="13384"/>
                    </a:lnTo>
                    <a:lnTo>
                      <a:pt x="3697" y="13384"/>
                    </a:lnTo>
                    <a:lnTo>
                      <a:pt x="3697" y="14676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17903" y="14676"/>
                      <a:pt x="17903" y="1467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22" name="Form"/>
              <p:cNvSpPr/>
              <p:nvPr/>
            </p:nvSpPr>
            <p:spPr>
              <a:xfrm>
                <a:off x="10121095" y="11977120"/>
                <a:ext cx="4641821" cy="374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15494"/>
                    </a:lnTo>
                    <a:cubicBezTo>
                      <a:pt x="21600" y="6937"/>
                      <a:pt x="20786" y="0"/>
                      <a:pt x="19781" y="0"/>
                    </a:cubicBezTo>
                    <a:lnTo>
                      <a:pt x="1819" y="0"/>
                    </a:lnTo>
                    <a:cubicBezTo>
                      <a:pt x="814" y="0"/>
                      <a:pt x="0" y="6937"/>
                      <a:pt x="0" y="15494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</p:grpSp>
        <p:sp>
          <p:nvSpPr>
            <p:cNvPr id="60" name="Kreis">
              <a:extLst>
                <a:ext uri="{FF2B5EF4-FFF2-40B4-BE49-F238E27FC236}">
                  <a16:creationId xmlns:a16="http://schemas.microsoft.com/office/drawing/2014/main" id="{A5972AE8-ACE4-3B44-A206-CA7285701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33964" y="418057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63" name="Older-business-man-with-3-people-in-background_grey.png" descr="Older-business-man-with-3-people-in-background_grey.png">
              <a:extLst>
                <a:ext uri="{FF2B5EF4-FFF2-40B4-BE49-F238E27FC236}">
                  <a16:creationId xmlns:a16="http://schemas.microsoft.com/office/drawing/2014/main" id="{F64F1D4D-EE69-E145-BC90-97A19FE9B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7" b="33281"/>
            <a:stretch/>
          </p:blipFill>
          <p:spPr>
            <a:xfrm>
              <a:off x="14737243" y="5022499"/>
              <a:ext cx="2953442" cy="26862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6D6BE1-C448-C74C-A97C-7608DA4D331A}"/>
                </a:ext>
              </a:extLst>
            </p:cNvPr>
            <p:cNvSpPr/>
            <p:nvPr/>
          </p:nvSpPr>
          <p:spPr>
            <a:xfrm>
              <a:off x="15538675" y="5016582"/>
              <a:ext cx="1417716" cy="1490803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647C34E7-303D-F64D-B67E-A1F18EAED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67" y="4396838"/>
            <a:ext cx="4441227" cy="44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1 0.01493 L -0.10853 0.01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38 -0.01308 L 0.13431 -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396" name="Internal Process Management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Web Deployment </a:t>
            </a:r>
          </a:p>
        </p:txBody>
      </p:sp>
      <p:pic>
        <p:nvPicPr>
          <p:cNvPr id="8" name="Grafik 7" descr="Ein Bild, das Text, draußen, Person, jung enthält.&#10;&#10;Automatisch generierte Beschreibung">
            <a:extLst>
              <a:ext uri="{FF2B5EF4-FFF2-40B4-BE49-F238E27FC236}">
                <a16:creationId xmlns:a16="http://schemas.microsoft.com/office/drawing/2014/main" id="{A91658AA-AA60-F048-88F8-D37DEF48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6" y="2947473"/>
            <a:ext cx="9058649" cy="90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>
                <a:solidFill>
                  <a:schemeClr val="bg1"/>
                </a:solidFill>
              </a:rPr>
              <a:t>One deseases affecting the entire world </a:t>
            </a:r>
          </a:p>
        </p:txBody>
      </p:sp>
      <p:sp>
        <p:nvSpPr>
          <p:cNvPr id="5364" name="Global Departments and Office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Global Covid-19 Pandemic</a:t>
            </a:r>
          </a:p>
        </p:txBody>
      </p:sp>
      <p:sp>
        <p:nvSpPr>
          <p:cNvPr id="53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2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161110-555D-3948-9FE8-84BC532A97E5}"/>
              </a:ext>
            </a:extLst>
          </p:cNvPr>
          <p:cNvGrpSpPr/>
          <p:nvPr/>
        </p:nvGrpSpPr>
        <p:grpSpPr>
          <a:xfrm>
            <a:off x="9446120" y="3512977"/>
            <a:ext cx="13591287" cy="8837179"/>
            <a:chOff x="9446120" y="3512977"/>
            <a:chExt cx="13591287" cy="8837179"/>
          </a:xfrm>
        </p:grpSpPr>
        <p:sp>
          <p:nvSpPr>
            <p:cNvPr id="5373" name="Form"/>
            <p:cNvSpPr/>
            <p:nvPr/>
          </p:nvSpPr>
          <p:spPr>
            <a:xfrm>
              <a:off x="15284417" y="8651674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4" name="Form"/>
            <p:cNvSpPr/>
            <p:nvPr/>
          </p:nvSpPr>
          <p:spPr>
            <a:xfrm>
              <a:off x="15173251" y="8265628"/>
              <a:ext cx="2602188" cy="292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5" name="Form"/>
            <p:cNvSpPr/>
            <p:nvPr/>
          </p:nvSpPr>
          <p:spPr>
            <a:xfrm>
              <a:off x="17482559" y="10258736"/>
              <a:ext cx="262813" cy="54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6" name="Form"/>
            <p:cNvSpPr/>
            <p:nvPr/>
          </p:nvSpPr>
          <p:spPr>
            <a:xfrm>
              <a:off x="14863810" y="9118393"/>
              <a:ext cx="55979" cy="3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7" name="Form"/>
            <p:cNvSpPr/>
            <p:nvPr/>
          </p:nvSpPr>
          <p:spPr>
            <a:xfrm>
              <a:off x="12746011" y="9309643"/>
              <a:ext cx="1759278" cy="304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8" name="Form"/>
            <p:cNvSpPr/>
            <p:nvPr/>
          </p:nvSpPr>
          <p:spPr>
            <a:xfrm>
              <a:off x="13491055" y="12035000"/>
              <a:ext cx="148266" cy="9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82" extrusionOk="0">
                  <a:moveTo>
                    <a:pt x="2604" y="1746"/>
                  </a:moveTo>
                  <a:cubicBezTo>
                    <a:pt x="2411" y="2048"/>
                    <a:pt x="2604" y="2652"/>
                    <a:pt x="2796" y="2954"/>
                  </a:cubicBezTo>
                  <a:cubicBezTo>
                    <a:pt x="2989" y="3256"/>
                    <a:pt x="3375" y="3256"/>
                    <a:pt x="3568" y="3558"/>
                  </a:cubicBezTo>
                  <a:cubicBezTo>
                    <a:pt x="4436" y="4313"/>
                    <a:pt x="4629" y="6126"/>
                    <a:pt x="4050" y="7032"/>
                  </a:cubicBezTo>
                  <a:cubicBezTo>
                    <a:pt x="3375" y="8392"/>
                    <a:pt x="2025" y="8090"/>
                    <a:pt x="1157" y="8996"/>
                  </a:cubicBezTo>
                  <a:cubicBezTo>
                    <a:pt x="386" y="9902"/>
                    <a:pt x="193" y="11564"/>
                    <a:pt x="0" y="13074"/>
                  </a:cubicBezTo>
                  <a:cubicBezTo>
                    <a:pt x="579" y="13074"/>
                    <a:pt x="964" y="13679"/>
                    <a:pt x="964" y="14736"/>
                  </a:cubicBezTo>
                  <a:cubicBezTo>
                    <a:pt x="1736" y="14434"/>
                    <a:pt x="2796" y="14736"/>
                    <a:pt x="3568" y="15642"/>
                  </a:cubicBezTo>
                  <a:cubicBezTo>
                    <a:pt x="3761" y="15944"/>
                    <a:pt x="3761" y="15944"/>
                    <a:pt x="4050" y="16246"/>
                  </a:cubicBezTo>
                  <a:cubicBezTo>
                    <a:pt x="4243" y="16246"/>
                    <a:pt x="4629" y="16246"/>
                    <a:pt x="4821" y="15944"/>
                  </a:cubicBezTo>
                  <a:cubicBezTo>
                    <a:pt x="5593" y="15642"/>
                    <a:pt x="6461" y="15642"/>
                    <a:pt x="7039" y="15944"/>
                  </a:cubicBezTo>
                  <a:cubicBezTo>
                    <a:pt x="7232" y="15944"/>
                    <a:pt x="7425" y="16246"/>
                    <a:pt x="7618" y="16246"/>
                  </a:cubicBezTo>
                  <a:cubicBezTo>
                    <a:pt x="8004" y="16246"/>
                    <a:pt x="8293" y="15944"/>
                    <a:pt x="8679" y="15944"/>
                  </a:cubicBezTo>
                  <a:cubicBezTo>
                    <a:pt x="9257" y="15944"/>
                    <a:pt x="9643" y="17304"/>
                    <a:pt x="10029" y="18210"/>
                  </a:cubicBezTo>
                  <a:cubicBezTo>
                    <a:pt x="10511" y="19418"/>
                    <a:pt x="10896" y="20325"/>
                    <a:pt x="11475" y="21080"/>
                  </a:cubicBezTo>
                  <a:cubicBezTo>
                    <a:pt x="11668" y="21382"/>
                    <a:pt x="11668" y="21382"/>
                    <a:pt x="11861" y="21382"/>
                  </a:cubicBezTo>
                  <a:cubicBezTo>
                    <a:pt x="12054" y="21382"/>
                    <a:pt x="12343" y="21382"/>
                    <a:pt x="12536" y="21382"/>
                  </a:cubicBezTo>
                  <a:cubicBezTo>
                    <a:pt x="13500" y="21080"/>
                    <a:pt x="14754" y="20325"/>
                    <a:pt x="15332" y="19116"/>
                  </a:cubicBezTo>
                  <a:cubicBezTo>
                    <a:pt x="15718" y="18210"/>
                    <a:pt x="15911" y="17304"/>
                    <a:pt x="16296" y="16548"/>
                  </a:cubicBezTo>
                  <a:cubicBezTo>
                    <a:pt x="16971" y="15642"/>
                    <a:pt x="17936" y="15944"/>
                    <a:pt x="18804" y="15944"/>
                  </a:cubicBezTo>
                  <a:cubicBezTo>
                    <a:pt x="19768" y="15642"/>
                    <a:pt x="20829" y="14736"/>
                    <a:pt x="21214" y="13074"/>
                  </a:cubicBezTo>
                  <a:cubicBezTo>
                    <a:pt x="21600" y="11866"/>
                    <a:pt x="21600" y="9902"/>
                    <a:pt x="21214" y="8392"/>
                  </a:cubicBezTo>
                  <a:cubicBezTo>
                    <a:pt x="20829" y="7334"/>
                    <a:pt x="20346" y="6126"/>
                    <a:pt x="20346" y="5220"/>
                  </a:cubicBezTo>
                  <a:cubicBezTo>
                    <a:pt x="20346" y="4918"/>
                    <a:pt x="20636" y="4313"/>
                    <a:pt x="20346" y="3860"/>
                  </a:cubicBezTo>
                  <a:cubicBezTo>
                    <a:pt x="20346" y="3558"/>
                    <a:pt x="20154" y="3558"/>
                    <a:pt x="19961" y="3558"/>
                  </a:cubicBezTo>
                  <a:cubicBezTo>
                    <a:pt x="18996" y="3256"/>
                    <a:pt x="17743" y="2954"/>
                    <a:pt x="16779" y="2652"/>
                  </a:cubicBezTo>
                  <a:cubicBezTo>
                    <a:pt x="15525" y="2350"/>
                    <a:pt x="14079" y="2048"/>
                    <a:pt x="13307" y="3256"/>
                  </a:cubicBezTo>
                  <a:cubicBezTo>
                    <a:pt x="12921" y="3860"/>
                    <a:pt x="12729" y="4918"/>
                    <a:pt x="12536" y="5824"/>
                  </a:cubicBezTo>
                  <a:cubicBezTo>
                    <a:pt x="12343" y="6730"/>
                    <a:pt x="12054" y="7788"/>
                    <a:pt x="11668" y="8392"/>
                  </a:cubicBezTo>
                  <a:cubicBezTo>
                    <a:pt x="11282" y="8996"/>
                    <a:pt x="10511" y="9298"/>
                    <a:pt x="10029" y="8694"/>
                  </a:cubicBezTo>
                  <a:cubicBezTo>
                    <a:pt x="9836" y="8392"/>
                    <a:pt x="9836" y="8090"/>
                    <a:pt x="9643" y="7334"/>
                  </a:cubicBezTo>
                  <a:cubicBezTo>
                    <a:pt x="9257" y="5824"/>
                    <a:pt x="8679" y="4616"/>
                    <a:pt x="7618" y="3860"/>
                  </a:cubicBezTo>
                  <a:cubicBezTo>
                    <a:pt x="7039" y="3558"/>
                    <a:pt x="6461" y="3256"/>
                    <a:pt x="6268" y="2350"/>
                  </a:cubicBezTo>
                  <a:cubicBezTo>
                    <a:pt x="5979" y="1746"/>
                    <a:pt x="6268" y="1141"/>
                    <a:pt x="5786" y="688"/>
                  </a:cubicBezTo>
                  <a:cubicBezTo>
                    <a:pt x="5593" y="386"/>
                    <a:pt x="5207" y="386"/>
                    <a:pt x="4821" y="386"/>
                  </a:cubicBezTo>
                  <a:cubicBezTo>
                    <a:pt x="4243" y="386"/>
                    <a:pt x="3375" y="688"/>
                    <a:pt x="2796" y="386"/>
                  </a:cubicBezTo>
                  <a:cubicBezTo>
                    <a:pt x="2218" y="386"/>
                    <a:pt x="1350" y="-218"/>
                    <a:pt x="964" y="84"/>
                  </a:cubicBezTo>
                  <a:cubicBezTo>
                    <a:pt x="579" y="-218"/>
                    <a:pt x="1736" y="1746"/>
                    <a:pt x="2604" y="174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9" name="Form"/>
            <p:cNvSpPr/>
            <p:nvPr/>
          </p:nvSpPr>
          <p:spPr>
            <a:xfrm>
              <a:off x="12333071" y="9763479"/>
              <a:ext cx="79975" cy="6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0" name="Form"/>
            <p:cNvSpPr/>
            <p:nvPr/>
          </p:nvSpPr>
          <p:spPr>
            <a:xfrm>
              <a:off x="9446120" y="5478780"/>
              <a:ext cx="4270129" cy="401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3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1" name="Form"/>
            <p:cNvSpPr/>
            <p:nvPr/>
          </p:nvSpPr>
          <p:spPr>
            <a:xfrm>
              <a:off x="12617571" y="8854403"/>
              <a:ext cx="377104" cy="146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2" name="Form"/>
            <p:cNvSpPr/>
            <p:nvPr/>
          </p:nvSpPr>
          <p:spPr>
            <a:xfrm>
              <a:off x="12858144" y="9047996"/>
              <a:ext cx="88608" cy="4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3" name="Form"/>
            <p:cNvSpPr/>
            <p:nvPr/>
          </p:nvSpPr>
          <p:spPr>
            <a:xfrm>
              <a:off x="13004093" y="8993009"/>
              <a:ext cx="250570" cy="81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7"/>
                  </a:moveTo>
                  <a:cubicBezTo>
                    <a:pt x="1056" y="13867"/>
                    <a:pt x="716" y="13524"/>
                    <a:pt x="377" y="14210"/>
                  </a:cubicBezTo>
                  <a:cubicBezTo>
                    <a:pt x="-245" y="15239"/>
                    <a:pt x="-19" y="18153"/>
                    <a:pt x="490" y="19181"/>
                  </a:cubicBezTo>
                  <a:cubicBezTo>
                    <a:pt x="942" y="20381"/>
                    <a:pt x="1678" y="20724"/>
                    <a:pt x="2356" y="20724"/>
                  </a:cubicBezTo>
                  <a:cubicBezTo>
                    <a:pt x="3826" y="21067"/>
                    <a:pt x="5466" y="21410"/>
                    <a:pt x="6314" y="18153"/>
                  </a:cubicBezTo>
                  <a:cubicBezTo>
                    <a:pt x="6540" y="20724"/>
                    <a:pt x="7615" y="21067"/>
                    <a:pt x="8406" y="20724"/>
                  </a:cubicBezTo>
                  <a:cubicBezTo>
                    <a:pt x="9254" y="20724"/>
                    <a:pt x="10103" y="20381"/>
                    <a:pt x="10894" y="20381"/>
                  </a:cubicBezTo>
                  <a:cubicBezTo>
                    <a:pt x="11290" y="20381"/>
                    <a:pt x="11629" y="20381"/>
                    <a:pt x="11969" y="19524"/>
                  </a:cubicBezTo>
                  <a:cubicBezTo>
                    <a:pt x="12817" y="18839"/>
                    <a:pt x="13552" y="16267"/>
                    <a:pt x="14343" y="17467"/>
                  </a:cubicBezTo>
                  <a:cubicBezTo>
                    <a:pt x="14739" y="18153"/>
                    <a:pt x="15079" y="19181"/>
                    <a:pt x="15418" y="19181"/>
                  </a:cubicBezTo>
                  <a:cubicBezTo>
                    <a:pt x="16040" y="19181"/>
                    <a:pt x="16379" y="16267"/>
                    <a:pt x="16945" y="16781"/>
                  </a:cubicBezTo>
                  <a:cubicBezTo>
                    <a:pt x="17227" y="16781"/>
                    <a:pt x="17340" y="17467"/>
                    <a:pt x="17567" y="17810"/>
                  </a:cubicBezTo>
                  <a:cubicBezTo>
                    <a:pt x="18415" y="19524"/>
                    <a:pt x="19602" y="19181"/>
                    <a:pt x="20620" y="18153"/>
                  </a:cubicBezTo>
                  <a:cubicBezTo>
                    <a:pt x="20903" y="18153"/>
                    <a:pt x="21129" y="17810"/>
                    <a:pt x="21242" y="17124"/>
                  </a:cubicBezTo>
                  <a:cubicBezTo>
                    <a:pt x="21355" y="15924"/>
                    <a:pt x="21016" y="15239"/>
                    <a:pt x="20790" y="14553"/>
                  </a:cubicBezTo>
                  <a:cubicBezTo>
                    <a:pt x="19715" y="12667"/>
                    <a:pt x="18641" y="11639"/>
                    <a:pt x="17453" y="11639"/>
                  </a:cubicBezTo>
                  <a:cubicBezTo>
                    <a:pt x="17114" y="11639"/>
                    <a:pt x="16605" y="11639"/>
                    <a:pt x="16266" y="10610"/>
                  </a:cubicBezTo>
                  <a:cubicBezTo>
                    <a:pt x="15927" y="9581"/>
                    <a:pt x="15927" y="7696"/>
                    <a:pt x="15644" y="6667"/>
                  </a:cubicBezTo>
                  <a:cubicBezTo>
                    <a:pt x="14852" y="3067"/>
                    <a:pt x="12704" y="7010"/>
                    <a:pt x="11516" y="4439"/>
                  </a:cubicBezTo>
                  <a:cubicBezTo>
                    <a:pt x="11290" y="4096"/>
                    <a:pt x="11064" y="3067"/>
                    <a:pt x="10781" y="2724"/>
                  </a:cubicBezTo>
                  <a:cubicBezTo>
                    <a:pt x="10216" y="1524"/>
                    <a:pt x="9481" y="2724"/>
                    <a:pt x="8915" y="3410"/>
                  </a:cubicBezTo>
                  <a:cubicBezTo>
                    <a:pt x="8293" y="4096"/>
                    <a:pt x="7332" y="3753"/>
                    <a:pt x="7106" y="2039"/>
                  </a:cubicBezTo>
                  <a:cubicBezTo>
                    <a:pt x="6993" y="1181"/>
                    <a:pt x="6993" y="496"/>
                    <a:pt x="6767" y="153"/>
                  </a:cubicBezTo>
                  <a:cubicBezTo>
                    <a:pt x="6653" y="-190"/>
                    <a:pt x="6540" y="153"/>
                    <a:pt x="6314" y="153"/>
                  </a:cubicBezTo>
                  <a:cubicBezTo>
                    <a:pt x="5805" y="496"/>
                    <a:pt x="5353" y="839"/>
                    <a:pt x="4844" y="1181"/>
                  </a:cubicBezTo>
                  <a:cubicBezTo>
                    <a:pt x="4505" y="1524"/>
                    <a:pt x="4052" y="2039"/>
                    <a:pt x="3939" y="3067"/>
                  </a:cubicBezTo>
                  <a:cubicBezTo>
                    <a:pt x="3826" y="4439"/>
                    <a:pt x="4222" y="5639"/>
                    <a:pt x="4731" y="6667"/>
                  </a:cubicBezTo>
                  <a:cubicBezTo>
                    <a:pt x="5183" y="7867"/>
                    <a:pt x="5240" y="9067"/>
                    <a:pt x="4844" y="10267"/>
                  </a:cubicBezTo>
                  <a:cubicBezTo>
                    <a:pt x="6201" y="14896"/>
                    <a:pt x="1904" y="13867"/>
                    <a:pt x="1451" y="1386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4" name="Form"/>
            <p:cNvSpPr/>
            <p:nvPr/>
          </p:nvSpPr>
          <p:spPr>
            <a:xfrm>
              <a:off x="13271062" y="9051672"/>
              <a:ext cx="101672" cy="3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4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5" name="Form"/>
            <p:cNvSpPr/>
            <p:nvPr/>
          </p:nvSpPr>
          <p:spPr>
            <a:xfrm>
              <a:off x="13376658" y="7578221"/>
              <a:ext cx="118837" cy="6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6" name="Form"/>
            <p:cNvSpPr/>
            <p:nvPr/>
          </p:nvSpPr>
          <p:spPr>
            <a:xfrm>
              <a:off x="13576119" y="7455247"/>
              <a:ext cx="253552" cy="31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7" name="Form"/>
            <p:cNvSpPr/>
            <p:nvPr/>
          </p:nvSpPr>
          <p:spPr>
            <a:xfrm>
              <a:off x="12780544" y="7121859"/>
              <a:ext cx="66646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8" name="Form"/>
            <p:cNvSpPr/>
            <p:nvPr/>
          </p:nvSpPr>
          <p:spPr>
            <a:xfrm>
              <a:off x="12760677" y="6903350"/>
              <a:ext cx="41028" cy="8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9" name="Form"/>
            <p:cNvSpPr/>
            <p:nvPr/>
          </p:nvSpPr>
          <p:spPr>
            <a:xfrm>
              <a:off x="12782075" y="6719863"/>
              <a:ext cx="50494" cy="7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0" name="Form"/>
            <p:cNvSpPr/>
            <p:nvPr/>
          </p:nvSpPr>
          <p:spPr>
            <a:xfrm>
              <a:off x="13225141" y="6862733"/>
              <a:ext cx="37740" cy="3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1" name="Form"/>
            <p:cNvSpPr/>
            <p:nvPr/>
          </p:nvSpPr>
          <p:spPr>
            <a:xfrm>
              <a:off x="12511353" y="6414260"/>
              <a:ext cx="279782" cy="26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2" name="Form"/>
            <p:cNvSpPr/>
            <p:nvPr/>
          </p:nvSpPr>
          <p:spPr>
            <a:xfrm>
              <a:off x="12629472" y="6671565"/>
              <a:ext cx="97478" cy="77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3" name="Form"/>
            <p:cNvSpPr/>
            <p:nvPr/>
          </p:nvSpPr>
          <p:spPr>
            <a:xfrm>
              <a:off x="12890811" y="6185235"/>
              <a:ext cx="95060" cy="10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4" name="Form"/>
            <p:cNvSpPr/>
            <p:nvPr/>
          </p:nvSpPr>
          <p:spPr>
            <a:xfrm>
              <a:off x="12821372" y="6046372"/>
              <a:ext cx="34116" cy="8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5" name="Form"/>
            <p:cNvSpPr/>
            <p:nvPr/>
          </p:nvSpPr>
          <p:spPr>
            <a:xfrm>
              <a:off x="12899812" y="6067094"/>
              <a:ext cx="35252" cy="66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1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6" name="Form"/>
            <p:cNvSpPr/>
            <p:nvPr/>
          </p:nvSpPr>
          <p:spPr>
            <a:xfrm>
              <a:off x="12994248" y="6202704"/>
              <a:ext cx="49457" cy="4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7" name="Form"/>
            <p:cNvSpPr/>
            <p:nvPr/>
          </p:nvSpPr>
          <p:spPr>
            <a:xfrm>
              <a:off x="12851609" y="6613408"/>
              <a:ext cx="42299" cy="5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8" name="Form"/>
            <p:cNvSpPr/>
            <p:nvPr/>
          </p:nvSpPr>
          <p:spPr>
            <a:xfrm>
              <a:off x="13343025" y="6755731"/>
              <a:ext cx="27086" cy="49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9" name="Form"/>
            <p:cNvSpPr/>
            <p:nvPr/>
          </p:nvSpPr>
          <p:spPr>
            <a:xfrm>
              <a:off x="12751877" y="5549256"/>
              <a:ext cx="195862" cy="13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0" name="Form"/>
            <p:cNvSpPr/>
            <p:nvPr/>
          </p:nvSpPr>
          <p:spPr>
            <a:xfrm>
              <a:off x="9956502" y="7017699"/>
              <a:ext cx="97826" cy="11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1" name="Form"/>
            <p:cNvSpPr/>
            <p:nvPr/>
          </p:nvSpPr>
          <p:spPr>
            <a:xfrm>
              <a:off x="9544007" y="7282186"/>
              <a:ext cx="47081" cy="4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2" name="Form"/>
            <p:cNvSpPr/>
            <p:nvPr/>
          </p:nvSpPr>
          <p:spPr>
            <a:xfrm>
              <a:off x="10774482" y="7320409"/>
              <a:ext cx="83468" cy="1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8" y="4032"/>
                  </a:moveTo>
                  <a:cubicBezTo>
                    <a:pt x="4408" y="4608"/>
                    <a:pt x="3931" y="4992"/>
                    <a:pt x="3614" y="5664"/>
                  </a:cubicBezTo>
                  <a:cubicBezTo>
                    <a:pt x="3296" y="7008"/>
                    <a:pt x="5678" y="8256"/>
                    <a:pt x="6314" y="9696"/>
                  </a:cubicBezTo>
                  <a:cubicBezTo>
                    <a:pt x="6631" y="10656"/>
                    <a:pt x="6631" y="11904"/>
                    <a:pt x="7266" y="12672"/>
                  </a:cubicBezTo>
                  <a:cubicBezTo>
                    <a:pt x="8696" y="14112"/>
                    <a:pt x="12031" y="14496"/>
                    <a:pt x="12349" y="15936"/>
                  </a:cubicBezTo>
                  <a:cubicBezTo>
                    <a:pt x="12349" y="16320"/>
                    <a:pt x="12031" y="16896"/>
                    <a:pt x="12349" y="17280"/>
                  </a:cubicBezTo>
                  <a:cubicBezTo>
                    <a:pt x="12666" y="17664"/>
                    <a:pt x="12984" y="17952"/>
                    <a:pt x="13302" y="18144"/>
                  </a:cubicBezTo>
                  <a:cubicBezTo>
                    <a:pt x="14731" y="18912"/>
                    <a:pt x="16002" y="19680"/>
                    <a:pt x="17590" y="20544"/>
                  </a:cubicBezTo>
                  <a:cubicBezTo>
                    <a:pt x="18066" y="20736"/>
                    <a:pt x="18384" y="20736"/>
                    <a:pt x="18702" y="20736"/>
                  </a:cubicBezTo>
                  <a:cubicBezTo>
                    <a:pt x="19337" y="20736"/>
                    <a:pt x="19337" y="20352"/>
                    <a:pt x="19655" y="20160"/>
                  </a:cubicBezTo>
                  <a:cubicBezTo>
                    <a:pt x="19972" y="19104"/>
                    <a:pt x="20290" y="18048"/>
                    <a:pt x="19337" y="17280"/>
                  </a:cubicBezTo>
                  <a:cubicBezTo>
                    <a:pt x="18384" y="16416"/>
                    <a:pt x="16637" y="15936"/>
                    <a:pt x="16002" y="15072"/>
                  </a:cubicBezTo>
                  <a:cubicBezTo>
                    <a:pt x="15366" y="14304"/>
                    <a:pt x="15684" y="13248"/>
                    <a:pt x="16002" y="12288"/>
                  </a:cubicBezTo>
                  <a:cubicBezTo>
                    <a:pt x="16319" y="11424"/>
                    <a:pt x="16319" y="10656"/>
                    <a:pt x="15684" y="10272"/>
                  </a:cubicBezTo>
                  <a:cubicBezTo>
                    <a:pt x="15366" y="10080"/>
                    <a:pt x="15049" y="10080"/>
                    <a:pt x="14731" y="9888"/>
                  </a:cubicBezTo>
                  <a:cubicBezTo>
                    <a:pt x="12666" y="9024"/>
                    <a:pt x="12031" y="7200"/>
                    <a:pt x="12031" y="5856"/>
                  </a:cubicBezTo>
                  <a:cubicBezTo>
                    <a:pt x="12031" y="4416"/>
                    <a:pt x="12984" y="2784"/>
                    <a:pt x="12349" y="1152"/>
                  </a:cubicBezTo>
                  <a:cubicBezTo>
                    <a:pt x="12349" y="576"/>
                    <a:pt x="11714" y="0"/>
                    <a:pt x="10602" y="0"/>
                  </a:cubicBezTo>
                  <a:cubicBezTo>
                    <a:pt x="10284" y="0"/>
                    <a:pt x="9649" y="0"/>
                    <a:pt x="9331" y="192"/>
                  </a:cubicBezTo>
                  <a:cubicBezTo>
                    <a:pt x="6949" y="576"/>
                    <a:pt x="1708" y="-864"/>
                    <a:pt x="278" y="960"/>
                  </a:cubicBezTo>
                  <a:cubicBezTo>
                    <a:pt x="-1310" y="3456"/>
                    <a:pt x="4408" y="2208"/>
                    <a:pt x="4408" y="403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3" name="Form"/>
            <p:cNvSpPr/>
            <p:nvPr/>
          </p:nvSpPr>
          <p:spPr>
            <a:xfrm>
              <a:off x="11065266" y="5437180"/>
              <a:ext cx="386521" cy="44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4" name="Form"/>
            <p:cNvSpPr/>
            <p:nvPr/>
          </p:nvSpPr>
          <p:spPr>
            <a:xfrm>
              <a:off x="11930572" y="5485287"/>
              <a:ext cx="236929" cy="36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5" name="Form"/>
            <p:cNvSpPr/>
            <p:nvPr/>
          </p:nvSpPr>
          <p:spPr>
            <a:xfrm>
              <a:off x="11997879" y="5899446"/>
              <a:ext cx="39500" cy="68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1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6" name="Form"/>
            <p:cNvSpPr/>
            <p:nvPr/>
          </p:nvSpPr>
          <p:spPr>
            <a:xfrm>
              <a:off x="11149960" y="4949507"/>
              <a:ext cx="291791" cy="29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7" name="Form"/>
            <p:cNvSpPr/>
            <p:nvPr/>
          </p:nvSpPr>
          <p:spPr>
            <a:xfrm>
              <a:off x="11291627" y="5191853"/>
              <a:ext cx="79833" cy="9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8" name="Form"/>
            <p:cNvSpPr/>
            <p:nvPr/>
          </p:nvSpPr>
          <p:spPr>
            <a:xfrm>
              <a:off x="11458805" y="4861258"/>
              <a:ext cx="57529" cy="72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9" name="Form"/>
            <p:cNvSpPr/>
            <p:nvPr/>
          </p:nvSpPr>
          <p:spPr>
            <a:xfrm>
              <a:off x="11465279" y="5073459"/>
              <a:ext cx="61525" cy="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4" extrusionOk="0">
                  <a:moveTo>
                    <a:pt x="91" y="8894"/>
                  </a:moveTo>
                  <a:cubicBezTo>
                    <a:pt x="550" y="11859"/>
                    <a:pt x="2388" y="13553"/>
                    <a:pt x="3767" y="14400"/>
                  </a:cubicBezTo>
                  <a:cubicBezTo>
                    <a:pt x="5376" y="14400"/>
                    <a:pt x="6754" y="14400"/>
                    <a:pt x="8133" y="15247"/>
                  </a:cubicBezTo>
                  <a:lnTo>
                    <a:pt x="10201" y="18635"/>
                  </a:lnTo>
                  <a:cubicBezTo>
                    <a:pt x="12040" y="21600"/>
                    <a:pt x="14337" y="20753"/>
                    <a:pt x="16405" y="19906"/>
                  </a:cubicBezTo>
                  <a:cubicBezTo>
                    <a:pt x="17784" y="18635"/>
                    <a:pt x="18703" y="18635"/>
                    <a:pt x="19852" y="16941"/>
                  </a:cubicBezTo>
                  <a:cubicBezTo>
                    <a:pt x="20771" y="15247"/>
                    <a:pt x="21231" y="12706"/>
                    <a:pt x="20312" y="11012"/>
                  </a:cubicBezTo>
                  <a:cubicBezTo>
                    <a:pt x="17325" y="11859"/>
                    <a:pt x="16865" y="847"/>
                    <a:pt x="13418" y="0"/>
                  </a:cubicBezTo>
                  <a:lnTo>
                    <a:pt x="11580" y="0"/>
                  </a:lnTo>
                  <a:cubicBezTo>
                    <a:pt x="9742" y="847"/>
                    <a:pt x="7674" y="0"/>
                    <a:pt x="6295" y="0"/>
                  </a:cubicBezTo>
                  <a:cubicBezTo>
                    <a:pt x="4686" y="0"/>
                    <a:pt x="3308" y="1271"/>
                    <a:pt x="2388" y="3388"/>
                  </a:cubicBezTo>
                  <a:cubicBezTo>
                    <a:pt x="1010" y="2541"/>
                    <a:pt x="-369" y="5929"/>
                    <a:pt x="91" y="889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0" name="Form"/>
            <p:cNvSpPr/>
            <p:nvPr/>
          </p:nvSpPr>
          <p:spPr>
            <a:xfrm>
              <a:off x="11373256" y="5063549"/>
              <a:ext cx="455447" cy="384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1" name="Form"/>
            <p:cNvSpPr/>
            <p:nvPr/>
          </p:nvSpPr>
          <p:spPr>
            <a:xfrm>
              <a:off x="11847026" y="5296950"/>
              <a:ext cx="57865" cy="76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2" name="Form"/>
            <p:cNvSpPr/>
            <p:nvPr/>
          </p:nvSpPr>
          <p:spPr>
            <a:xfrm>
              <a:off x="11530885" y="4850533"/>
              <a:ext cx="142226" cy="15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2" y="368"/>
                  </a:moveTo>
                  <a:cubicBezTo>
                    <a:pt x="12758" y="0"/>
                    <a:pt x="13650" y="0"/>
                    <a:pt x="14244" y="0"/>
                  </a:cubicBezTo>
                  <a:cubicBezTo>
                    <a:pt x="15433" y="0"/>
                    <a:pt x="16721" y="0"/>
                    <a:pt x="18009" y="0"/>
                  </a:cubicBezTo>
                  <a:cubicBezTo>
                    <a:pt x="18802" y="0"/>
                    <a:pt x="19595" y="0"/>
                    <a:pt x="20288" y="368"/>
                  </a:cubicBezTo>
                  <a:cubicBezTo>
                    <a:pt x="20883" y="735"/>
                    <a:pt x="21279" y="1563"/>
                    <a:pt x="20883" y="2298"/>
                  </a:cubicBezTo>
                  <a:cubicBezTo>
                    <a:pt x="20486" y="3033"/>
                    <a:pt x="18802" y="3493"/>
                    <a:pt x="19198" y="4228"/>
                  </a:cubicBezTo>
                  <a:cubicBezTo>
                    <a:pt x="19396" y="4596"/>
                    <a:pt x="19595" y="4596"/>
                    <a:pt x="19793" y="4963"/>
                  </a:cubicBezTo>
                  <a:cubicBezTo>
                    <a:pt x="20288" y="5607"/>
                    <a:pt x="19396" y="6342"/>
                    <a:pt x="19396" y="7077"/>
                  </a:cubicBezTo>
                  <a:cubicBezTo>
                    <a:pt x="19396" y="8089"/>
                    <a:pt x="20685" y="8824"/>
                    <a:pt x="20090" y="9651"/>
                  </a:cubicBezTo>
                  <a:cubicBezTo>
                    <a:pt x="19793" y="9835"/>
                    <a:pt x="19595" y="10019"/>
                    <a:pt x="19396" y="10019"/>
                  </a:cubicBezTo>
                  <a:cubicBezTo>
                    <a:pt x="19000" y="10386"/>
                    <a:pt x="18802" y="10938"/>
                    <a:pt x="18802" y="11581"/>
                  </a:cubicBezTo>
                  <a:cubicBezTo>
                    <a:pt x="18604" y="12868"/>
                    <a:pt x="18406" y="14063"/>
                    <a:pt x="18207" y="15442"/>
                  </a:cubicBezTo>
                  <a:cubicBezTo>
                    <a:pt x="18207" y="15809"/>
                    <a:pt x="18207" y="16361"/>
                    <a:pt x="18604" y="16361"/>
                  </a:cubicBezTo>
                  <a:cubicBezTo>
                    <a:pt x="15631" y="18843"/>
                    <a:pt x="11569" y="19670"/>
                    <a:pt x="7804" y="18475"/>
                  </a:cubicBezTo>
                  <a:cubicBezTo>
                    <a:pt x="7407" y="18843"/>
                    <a:pt x="7407" y="19670"/>
                    <a:pt x="7110" y="20221"/>
                  </a:cubicBezTo>
                  <a:cubicBezTo>
                    <a:pt x="6912" y="20773"/>
                    <a:pt x="6714" y="21600"/>
                    <a:pt x="6119" y="21416"/>
                  </a:cubicBezTo>
                  <a:cubicBezTo>
                    <a:pt x="5723" y="21416"/>
                    <a:pt x="5327" y="20957"/>
                    <a:pt x="5029" y="20405"/>
                  </a:cubicBezTo>
                  <a:cubicBezTo>
                    <a:pt x="4237" y="19026"/>
                    <a:pt x="3246" y="17556"/>
                    <a:pt x="2354" y="16177"/>
                  </a:cubicBezTo>
                  <a:cubicBezTo>
                    <a:pt x="2156" y="15809"/>
                    <a:pt x="1958" y="15442"/>
                    <a:pt x="1562" y="15166"/>
                  </a:cubicBezTo>
                  <a:cubicBezTo>
                    <a:pt x="1165" y="14798"/>
                    <a:pt x="273" y="14798"/>
                    <a:pt x="75" y="14247"/>
                  </a:cubicBezTo>
                  <a:cubicBezTo>
                    <a:pt x="-321" y="13236"/>
                    <a:pt x="967" y="12500"/>
                    <a:pt x="967" y="11581"/>
                  </a:cubicBezTo>
                  <a:cubicBezTo>
                    <a:pt x="967" y="10754"/>
                    <a:pt x="472" y="10203"/>
                    <a:pt x="670" y="9467"/>
                  </a:cubicBezTo>
                  <a:cubicBezTo>
                    <a:pt x="967" y="8824"/>
                    <a:pt x="1562" y="8640"/>
                    <a:pt x="1562" y="8089"/>
                  </a:cubicBezTo>
                  <a:cubicBezTo>
                    <a:pt x="1562" y="7721"/>
                    <a:pt x="1165" y="7261"/>
                    <a:pt x="967" y="6894"/>
                  </a:cubicBezTo>
                  <a:cubicBezTo>
                    <a:pt x="75" y="4780"/>
                    <a:pt x="4435" y="5147"/>
                    <a:pt x="5525" y="4963"/>
                  </a:cubicBezTo>
                  <a:cubicBezTo>
                    <a:pt x="3048" y="919"/>
                    <a:pt x="10677" y="1563"/>
                    <a:pt x="12362" y="36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3" name="Form"/>
            <p:cNvSpPr/>
            <p:nvPr/>
          </p:nvSpPr>
          <p:spPr>
            <a:xfrm>
              <a:off x="11495916" y="4725337"/>
              <a:ext cx="183719" cy="11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123" extrusionOk="0">
                  <a:moveTo>
                    <a:pt x="5295" y="20930"/>
                  </a:moveTo>
                  <a:cubicBezTo>
                    <a:pt x="6058" y="20434"/>
                    <a:pt x="6592" y="19317"/>
                    <a:pt x="7203" y="18075"/>
                  </a:cubicBezTo>
                  <a:cubicBezTo>
                    <a:pt x="7813" y="16710"/>
                    <a:pt x="8348" y="15965"/>
                    <a:pt x="9111" y="15717"/>
                  </a:cubicBezTo>
                  <a:cubicBezTo>
                    <a:pt x="10103" y="17455"/>
                    <a:pt x="11859" y="15717"/>
                    <a:pt x="13156" y="16461"/>
                  </a:cubicBezTo>
                  <a:cubicBezTo>
                    <a:pt x="13462" y="16710"/>
                    <a:pt x="13767" y="16958"/>
                    <a:pt x="13919" y="16958"/>
                  </a:cubicBezTo>
                  <a:cubicBezTo>
                    <a:pt x="14225" y="16958"/>
                    <a:pt x="14606" y="16461"/>
                    <a:pt x="14912" y="16213"/>
                  </a:cubicBezTo>
                  <a:cubicBezTo>
                    <a:pt x="15522" y="15965"/>
                    <a:pt x="16209" y="16958"/>
                    <a:pt x="16820" y="17206"/>
                  </a:cubicBezTo>
                  <a:cubicBezTo>
                    <a:pt x="17965" y="17827"/>
                    <a:pt x="19186" y="16461"/>
                    <a:pt x="20178" y="17455"/>
                  </a:cubicBezTo>
                  <a:cubicBezTo>
                    <a:pt x="20331" y="17827"/>
                    <a:pt x="20483" y="17827"/>
                    <a:pt x="20636" y="17827"/>
                  </a:cubicBezTo>
                  <a:cubicBezTo>
                    <a:pt x="21323" y="18075"/>
                    <a:pt x="21323" y="16213"/>
                    <a:pt x="21018" y="15468"/>
                  </a:cubicBezTo>
                  <a:cubicBezTo>
                    <a:pt x="20636" y="14599"/>
                    <a:pt x="20025" y="13855"/>
                    <a:pt x="20178" y="12861"/>
                  </a:cubicBezTo>
                  <a:cubicBezTo>
                    <a:pt x="20331" y="11993"/>
                    <a:pt x="21018" y="11496"/>
                    <a:pt x="21018" y="10751"/>
                  </a:cubicBezTo>
                  <a:cubicBezTo>
                    <a:pt x="21018" y="9386"/>
                    <a:pt x="19415" y="9137"/>
                    <a:pt x="19415" y="7896"/>
                  </a:cubicBezTo>
                  <a:cubicBezTo>
                    <a:pt x="19415" y="7648"/>
                    <a:pt x="19568" y="7151"/>
                    <a:pt x="19568" y="6779"/>
                  </a:cubicBezTo>
                  <a:cubicBezTo>
                    <a:pt x="19720" y="5786"/>
                    <a:pt x="19186" y="5041"/>
                    <a:pt x="18575" y="4544"/>
                  </a:cubicBezTo>
                  <a:cubicBezTo>
                    <a:pt x="18117" y="3924"/>
                    <a:pt x="17430" y="3675"/>
                    <a:pt x="16820" y="3179"/>
                  </a:cubicBezTo>
                  <a:cubicBezTo>
                    <a:pt x="16362" y="2682"/>
                    <a:pt x="15828" y="1813"/>
                    <a:pt x="15370" y="1068"/>
                  </a:cubicBezTo>
                  <a:cubicBezTo>
                    <a:pt x="14912" y="199"/>
                    <a:pt x="14225" y="-173"/>
                    <a:pt x="13614" y="75"/>
                  </a:cubicBezTo>
                  <a:cubicBezTo>
                    <a:pt x="13004" y="324"/>
                    <a:pt x="12469" y="1317"/>
                    <a:pt x="12851" y="2434"/>
                  </a:cubicBezTo>
                  <a:cubicBezTo>
                    <a:pt x="12011" y="2434"/>
                    <a:pt x="11401" y="3924"/>
                    <a:pt x="11553" y="5289"/>
                  </a:cubicBezTo>
                  <a:cubicBezTo>
                    <a:pt x="11553" y="5786"/>
                    <a:pt x="11706" y="6034"/>
                    <a:pt x="11706" y="6530"/>
                  </a:cubicBezTo>
                  <a:cubicBezTo>
                    <a:pt x="11706" y="7896"/>
                    <a:pt x="10561" y="8144"/>
                    <a:pt x="9951" y="7648"/>
                  </a:cubicBezTo>
                  <a:cubicBezTo>
                    <a:pt x="9264" y="7151"/>
                    <a:pt x="8653" y="6282"/>
                    <a:pt x="8042" y="6282"/>
                  </a:cubicBezTo>
                  <a:cubicBezTo>
                    <a:pt x="6592" y="6530"/>
                    <a:pt x="6287" y="10006"/>
                    <a:pt x="4989" y="10999"/>
                  </a:cubicBezTo>
                  <a:cubicBezTo>
                    <a:pt x="4455" y="11496"/>
                    <a:pt x="3692" y="11248"/>
                    <a:pt x="3234" y="10751"/>
                  </a:cubicBezTo>
                  <a:cubicBezTo>
                    <a:pt x="3234" y="10751"/>
                    <a:pt x="3387" y="15717"/>
                    <a:pt x="3539" y="16213"/>
                  </a:cubicBezTo>
                  <a:cubicBezTo>
                    <a:pt x="2394" y="16710"/>
                    <a:pt x="334" y="14351"/>
                    <a:pt x="28" y="17455"/>
                  </a:cubicBezTo>
                  <a:cubicBezTo>
                    <a:pt x="-277" y="20434"/>
                    <a:pt x="1936" y="21179"/>
                    <a:pt x="3081" y="19813"/>
                  </a:cubicBezTo>
                  <a:cubicBezTo>
                    <a:pt x="3539" y="20930"/>
                    <a:pt x="4303" y="21427"/>
                    <a:pt x="5295" y="2093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4" name="Form"/>
            <p:cNvSpPr/>
            <p:nvPr/>
          </p:nvSpPr>
          <p:spPr>
            <a:xfrm>
              <a:off x="11816430" y="4615827"/>
              <a:ext cx="264570" cy="30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5" name="Form"/>
            <p:cNvSpPr/>
            <p:nvPr/>
          </p:nvSpPr>
          <p:spPr>
            <a:xfrm>
              <a:off x="11931780" y="4890730"/>
              <a:ext cx="62651" cy="6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6" name="Form"/>
            <p:cNvSpPr/>
            <p:nvPr/>
          </p:nvSpPr>
          <p:spPr>
            <a:xfrm>
              <a:off x="11797111" y="4918921"/>
              <a:ext cx="99423" cy="1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7" name="Form"/>
            <p:cNvSpPr/>
            <p:nvPr/>
          </p:nvSpPr>
          <p:spPr>
            <a:xfrm>
              <a:off x="11857299" y="5092205"/>
              <a:ext cx="301398" cy="2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70" extrusionOk="0">
                  <a:moveTo>
                    <a:pt x="334" y="4191"/>
                  </a:moveTo>
                  <a:cubicBezTo>
                    <a:pt x="334" y="4548"/>
                    <a:pt x="334" y="4854"/>
                    <a:pt x="427" y="5159"/>
                  </a:cubicBezTo>
                  <a:cubicBezTo>
                    <a:pt x="662" y="5618"/>
                    <a:pt x="1318" y="5618"/>
                    <a:pt x="1411" y="6025"/>
                  </a:cubicBezTo>
                  <a:cubicBezTo>
                    <a:pt x="1646" y="6687"/>
                    <a:pt x="334" y="7197"/>
                    <a:pt x="662" y="7859"/>
                  </a:cubicBezTo>
                  <a:cubicBezTo>
                    <a:pt x="943" y="7961"/>
                    <a:pt x="1224" y="8063"/>
                    <a:pt x="1505" y="7961"/>
                  </a:cubicBezTo>
                  <a:cubicBezTo>
                    <a:pt x="1505" y="8369"/>
                    <a:pt x="1505" y="8827"/>
                    <a:pt x="1646" y="9235"/>
                  </a:cubicBezTo>
                  <a:cubicBezTo>
                    <a:pt x="2114" y="9133"/>
                    <a:pt x="2911" y="9337"/>
                    <a:pt x="2723" y="9897"/>
                  </a:cubicBezTo>
                  <a:cubicBezTo>
                    <a:pt x="2630" y="10101"/>
                    <a:pt x="2302" y="10203"/>
                    <a:pt x="2114" y="10304"/>
                  </a:cubicBezTo>
                  <a:cubicBezTo>
                    <a:pt x="1927" y="10406"/>
                    <a:pt x="1739" y="10712"/>
                    <a:pt x="1833" y="10967"/>
                  </a:cubicBezTo>
                  <a:cubicBezTo>
                    <a:pt x="2302" y="11374"/>
                    <a:pt x="2817" y="11782"/>
                    <a:pt x="3286" y="12240"/>
                  </a:cubicBezTo>
                  <a:cubicBezTo>
                    <a:pt x="3286" y="12444"/>
                    <a:pt x="3379" y="12648"/>
                    <a:pt x="3379" y="12852"/>
                  </a:cubicBezTo>
                  <a:cubicBezTo>
                    <a:pt x="3707" y="12852"/>
                    <a:pt x="3988" y="12852"/>
                    <a:pt x="4269" y="12852"/>
                  </a:cubicBezTo>
                  <a:cubicBezTo>
                    <a:pt x="4269" y="13616"/>
                    <a:pt x="5253" y="14023"/>
                    <a:pt x="5769" y="13514"/>
                  </a:cubicBezTo>
                  <a:cubicBezTo>
                    <a:pt x="5956" y="13820"/>
                    <a:pt x="6050" y="14125"/>
                    <a:pt x="5956" y="14584"/>
                  </a:cubicBezTo>
                  <a:cubicBezTo>
                    <a:pt x="6331" y="14482"/>
                    <a:pt x="6518" y="14889"/>
                    <a:pt x="6940" y="15093"/>
                  </a:cubicBezTo>
                  <a:cubicBezTo>
                    <a:pt x="7924" y="15755"/>
                    <a:pt x="9283" y="14380"/>
                    <a:pt x="10173" y="15195"/>
                  </a:cubicBezTo>
                  <a:cubicBezTo>
                    <a:pt x="10361" y="16061"/>
                    <a:pt x="10689" y="16825"/>
                    <a:pt x="10876" y="17691"/>
                  </a:cubicBezTo>
                  <a:cubicBezTo>
                    <a:pt x="11157" y="18659"/>
                    <a:pt x="11345" y="19576"/>
                    <a:pt x="11532" y="20544"/>
                  </a:cubicBezTo>
                  <a:cubicBezTo>
                    <a:pt x="12141" y="20544"/>
                    <a:pt x="12516" y="21104"/>
                    <a:pt x="13031" y="21308"/>
                  </a:cubicBezTo>
                  <a:cubicBezTo>
                    <a:pt x="13500" y="21512"/>
                    <a:pt x="14390" y="21206"/>
                    <a:pt x="14203" y="20544"/>
                  </a:cubicBezTo>
                  <a:cubicBezTo>
                    <a:pt x="15280" y="21308"/>
                    <a:pt x="16686" y="21512"/>
                    <a:pt x="17857" y="21104"/>
                  </a:cubicBezTo>
                  <a:cubicBezTo>
                    <a:pt x="18326" y="20340"/>
                    <a:pt x="18513" y="19576"/>
                    <a:pt x="18841" y="18761"/>
                  </a:cubicBezTo>
                  <a:cubicBezTo>
                    <a:pt x="18935" y="18659"/>
                    <a:pt x="18935" y="18404"/>
                    <a:pt x="19029" y="18303"/>
                  </a:cubicBezTo>
                  <a:cubicBezTo>
                    <a:pt x="19122" y="17997"/>
                    <a:pt x="19216" y="17589"/>
                    <a:pt x="19404" y="17233"/>
                  </a:cubicBezTo>
                  <a:cubicBezTo>
                    <a:pt x="19732" y="16418"/>
                    <a:pt x="20387" y="15348"/>
                    <a:pt x="21184" y="15755"/>
                  </a:cubicBezTo>
                  <a:cubicBezTo>
                    <a:pt x="20575" y="14889"/>
                    <a:pt x="19732" y="14125"/>
                    <a:pt x="18841" y="13616"/>
                  </a:cubicBezTo>
                  <a:cubicBezTo>
                    <a:pt x="19029" y="12138"/>
                    <a:pt x="19310" y="10508"/>
                    <a:pt x="19216" y="9031"/>
                  </a:cubicBezTo>
                  <a:cubicBezTo>
                    <a:pt x="19122" y="6891"/>
                    <a:pt x="18420" y="4752"/>
                    <a:pt x="19029" y="2714"/>
                  </a:cubicBezTo>
                  <a:cubicBezTo>
                    <a:pt x="18326" y="2612"/>
                    <a:pt x="17857" y="1950"/>
                    <a:pt x="17248" y="1542"/>
                  </a:cubicBezTo>
                  <a:cubicBezTo>
                    <a:pt x="16873" y="1237"/>
                    <a:pt x="16264" y="1135"/>
                    <a:pt x="15796" y="880"/>
                  </a:cubicBezTo>
                  <a:cubicBezTo>
                    <a:pt x="14999" y="676"/>
                    <a:pt x="14109" y="472"/>
                    <a:pt x="13312" y="167"/>
                  </a:cubicBezTo>
                  <a:cubicBezTo>
                    <a:pt x="12938" y="65"/>
                    <a:pt x="12516" y="-88"/>
                    <a:pt x="12141" y="65"/>
                  </a:cubicBezTo>
                  <a:cubicBezTo>
                    <a:pt x="11954" y="167"/>
                    <a:pt x="11673" y="269"/>
                    <a:pt x="11438" y="269"/>
                  </a:cubicBezTo>
                  <a:cubicBezTo>
                    <a:pt x="10970" y="370"/>
                    <a:pt x="10454" y="65"/>
                    <a:pt x="9986" y="65"/>
                  </a:cubicBezTo>
                  <a:cubicBezTo>
                    <a:pt x="9470" y="65"/>
                    <a:pt x="9002" y="778"/>
                    <a:pt x="9377" y="1135"/>
                  </a:cubicBezTo>
                  <a:cubicBezTo>
                    <a:pt x="8486" y="880"/>
                    <a:pt x="7643" y="1644"/>
                    <a:pt x="7502" y="2612"/>
                  </a:cubicBezTo>
                  <a:cubicBezTo>
                    <a:pt x="7502" y="3121"/>
                    <a:pt x="7737" y="3631"/>
                    <a:pt x="7643" y="4191"/>
                  </a:cubicBezTo>
                  <a:cubicBezTo>
                    <a:pt x="7502" y="4701"/>
                    <a:pt x="7221" y="5363"/>
                    <a:pt x="6753" y="5261"/>
                  </a:cubicBezTo>
                  <a:cubicBezTo>
                    <a:pt x="6846" y="5720"/>
                    <a:pt x="6940" y="6025"/>
                    <a:pt x="7034" y="6331"/>
                  </a:cubicBezTo>
                  <a:cubicBezTo>
                    <a:pt x="6659" y="7095"/>
                    <a:pt x="5956" y="7859"/>
                    <a:pt x="5347" y="7401"/>
                  </a:cubicBezTo>
                  <a:cubicBezTo>
                    <a:pt x="5160" y="7299"/>
                    <a:pt x="5066" y="6993"/>
                    <a:pt x="4972" y="6687"/>
                  </a:cubicBezTo>
                  <a:cubicBezTo>
                    <a:pt x="4691" y="5618"/>
                    <a:pt x="4457" y="4446"/>
                    <a:pt x="4597" y="3376"/>
                  </a:cubicBezTo>
                  <a:cubicBezTo>
                    <a:pt x="3895" y="3682"/>
                    <a:pt x="3098" y="3121"/>
                    <a:pt x="2395" y="2714"/>
                  </a:cubicBezTo>
                  <a:cubicBezTo>
                    <a:pt x="1927" y="2306"/>
                    <a:pt x="1130" y="1338"/>
                    <a:pt x="334" y="1746"/>
                  </a:cubicBezTo>
                  <a:cubicBezTo>
                    <a:pt x="-416" y="2052"/>
                    <a:pt x="334" y="3478"/>
                    <a:pt x="334" y="419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8" name="Form"/>
            <p:cNvSpPr/>
            <p:nvPr/>
          </p:nvSpPr>
          <p:spPr>
            <a:xfrm>
              <a:off x="12149678" y="5271382"/>
              <a:ext cx="126351" cy="16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9" name="Form"/>
            <p:cNvSpPr/>
            <p:nvPr/>
          </p:nvSpPr>
          <p:spPr>
            <a:xfrm>
              <a:off x="12142500" y="5039444"/>
              <a:ext cx="667900" cy="412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0" name="Form"/>
            <p:cNvSpPr/>
            <p:nvPr/>
          </p:nvSpPr>
          <p:spPr>
            <a:xfrm>
              <a:off x="12083405" y="4728509"/>
              <a:ext cx="209724" cy="25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1" name="Form"/>
            <p:cNvSpPr/>
            <p:nvPr/>
          </p:nvSpPr>
          <p:spPr>
            <a:xfrm>
              <a:off x="12011092" y="4429219"/>
              <a:ext cx="83931" cy="14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2" name="Form"/>
            <p:cNvSpPr/>
            <p:nvPr/>
          </p:nvSpPr>
          <p:spPr>
            <a:xfrm>
              <a:off x="12363996" y="4939350"/>
              <a:ext cx="52832" cy="83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8"/>
                  </a:moveTo>
                  <a:cubicBezTo>
                    <a:pt x="18727" y="16850"/>
                    <a:pt x="17788" y="19509"/>
                    <a:pt x="14970" y="20007"/>
                  </a:cubicBezTo>
                  <a:cubicBezTo>
                    <a:pt x="12857" y="20340"/>
                    <a:pt x="10510" y="19177"/>
                    <a:pt x="8397" y="20007"/>
                  </a:cubicBezTo>
                  <a:cubicBezTo>
                    <a:pt x="7927" y="20007"/>
                    <a:pt x="7927" y="20340"/>
                    <a:pt x="7457" y="20340"/>
                  </a:cubicBezTo>
                  <a:cubicBezTo>
                    <a:pt x="6518" y="20672"/>
                    <a:pt x="5579" y="20672"/>
                    <a:pt x="5110" y="20340"/>
                  </a:cubicBezTo>
                  <a:cubicBezTo>
                    <a:pt x="2997" y="20007"/>
                    <a:pt x="1588" y="18180"/>
                    <a:pt x="1118" y="16850"/>
                  </a:cubicBezTo>
                  <a:cubicBezTo>
                    <a:pt x="1118" y="15355"/>
                    <a:pt x="2057" y="13694"/>
                    <a:pt x="3936" y="13029"/>
                  </a:cubicBezTo>
                  <a:cubicBezTo>
                    <a:pt x="-2873" y="11866"/>
                    <a:pt x="1118" y="8044"/>
                    <a:pt x="1588" y="5220"/>
                  </a:cubicBezTo>
                  <a:cubicBezTo>
                    <a:pt x="1588" y="2561"/>
                    <a:pt x="-1934" y="734"/>
                    <a:pt x="3466" y="69"/>
                  </a:cubicBezTo>
                  <a:cubicBezTo>
                    <a:pt x="12857" y="-928"/>
                    <a:pt x="18727" y="9207"/>
                    <a:pt x="18727" y="143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3" name="Form"/>
            <p:cNvSpPr/>
            <p:nvPr/>
          </p:nvSpPr>
          <p:spPr>
            <a:xfrm>
              <a:off x="12154699" y="3682126"/>
              <a:ext cx="1338155" cy="1509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4" name="Form"/>
            <p:cNvSpPr/>
            <p:nvPr/>
          </p:nvSpPr>
          <p:spPr>
            <a:xfrm>
              <a:off x="13069325" y="3512977"/>
              <a:ext cx="2327669" cy="341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2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1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425" name="Form"/>
            <p:cNvSpPr/>
            <p:nvPr/>
          </p:nvSpPr>
          <p:spPr>
            <a:xfrm>
              <a:off x="15100571" y="5291862"/>
              <a:ext cx="76089" cy="8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6" name="Form"/>
            <p:cNvSpPr/>
            <p:nvPr/>
          </p:nvSpPr>
          <p:spPr>
            <a:xfrm>
              <a:off x="21447881" y="9926041"/>
              <a:ext cx="183288" cy="11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0" extrusionOk="0">
                  <a:moveTo>
                    <a:pt x="3066" y="16702"/>
                  </a:moveTo>
                  <a:cubicBezTo>
                    <a:pt x="3215" y="17456"/>
                    <a:pt x="3215" y="18460"/>
                    <a:pt x="3365" y="19340"/>
                  </a:cubicBezTo>
                  <a:cubicBezTo>
                    <a:pt x="3365" y="19591"/>
                    <a:pt x="3365" y="20093"/>
                    <a:pt x="3514" y="20344"/>
                  </a:cubicBezTo>
                  <a:cubicBezTo>
                    <a:pt x="3739" y="20847"/>
                    <a:pt x="4038" y="20847"/>
                    <a:pt x="4337" y="21098"/>
                  </a:cubicBezTo>
                  <a:cubicBezTo>
                    <a:pt x="5308" y="21600"/>
                    <a:pt x="6280" y="20847"/>
                    <a:pt x="7027" y="20093"/>
                  </a:cubicBezTo>
                  <a:cubicBezTo>
                    <a:pt x="7849" y="19340"/>
                    <a:pt x="8373" y="18209"/>
                    <a:pt x="9344" y="17456"/>
                  </a:cubicBezTo>
                  <a:cubicBezTo>
                    <a:pt x="10316" y="16702"/>
                    <a:pt x="11213" y="16074"/>
                    <a:pt x="12334" y="15572"/>
                  </a:cubicBezTo>
                  <a:cubicBezTo>
                    <a:pt x="13231" y="14819"/>
                    <a:pt x="14202" y="14065"/>
                    <a:pt x="14651" y="12181"/>
                  </a:cubicBezTo>
                  <a:cubicBezTo>
                    <a:pt x="15024" y="10800"/>
                    <a:pt x="15024" y="9293"/>
                    <a:pt x="15622" y="8163"/>
                  </a:cubicBezTo>
                  <a:cubicBezTo>
                    <a:pt x="16220" y="7409"/>
                    <a:pt x="17042" y="7912"/>
                    <a:pt x="17790" y="7660"/>
                  </a:cubicBezTo>
                  <a:cubicBezTo>
                    <a:pt x="18911" y="7409"/>
                    <a:pt x="19509" y="5902"/>
                    <a:pt x="20182" y="4270"/>
                  </a:cubicBezTo>
                  <a:cubicBezTo>
                    <a:pt x="20331" y="3767"/>
                    <a:pt x="20630" y="3265"/>
                    <a:pt x="20481" y="2637"/>
                  </a:cubicBezTo>
                  <a:cubicBezTo>
                    <a:pt x="20331" y="1633"/>
                    <a:pt x="19733" y="1381"/>
                    <a:pt x="19060" y="1130"/>
                  </a:cubicBezTo>
                  <a:cubicBezTo>
                    <a:pt x="18164" y="879"/>
                    <a:pt x="17192" y="0"/>
                    <a:pt x="16071" y="0"/>
                  </a:cubicBezTo>
                  <a:cubicBezTo>
                    <a:pt x="15174" y="0"/>
                    <a:pt x="14053" y="1381"/>
                    <a:pt x="14202" y="3014"/>
                  </a:cubicBezTo>
                  <a:cubicBezTo>
                    <a:pt x="14202" y="3767"/>
                    <a:pt x="14651" y="4521"/>
                    <a:pt x="14352" y="5274"/>
                  </a:cubicBezTo>
                  <a:cubicBezTo>
                    <a:pt x="14202" y="5526"/>
                    <a:pt x="14053" y="5902"/>
                    <a:pt x="13903" y="5902"/>
                  </a:cubicBezTo>
                  <a:cubicBezTo>
                    <a:pt x="13231" y="6405"/>
                    <a:pt x="12483" y="6656"/>
                    <a:pt x="11736" y="6656"/>
                  </a:cubicBezTo>
                  <a:cubicBezTo>
                    <a:pt x="11362" y="6656"/>
                    <a:pt x="10914" y="6405"/>
                    <a:pt x="10615" y="6656"/>
                  </a:cubicBezTo>
                  <a:cubicBezTo>
                    <a:pt x="10316" y="7158"/>
                    <a:pt x="10465" y="8163"/>
                    <a:pt x="10615" y="8791"/>
                  </a:cubicBezTo>
                  <a:cubicBezTo>
                    <a:pt x="10764" y="9042"/>
                    <a:pt x="10764" y="9544"/>
                    <a:pt x="10764" y="9795"/>
                  </a:cubicBezTo>
                  <a:cubicBezTo>
                    <a:pt x="10764" y="10047"/>
                    <a:pt x="10615" y="10047"/>
                    <a:pt x="10465" y="10298"/>
                  </a:cubicBezTo>
                  <a:cubicBezTo>
                    <a:pt x="8223" y="11930"/>
                    <a:pt x="5607" y="11930"/>
                    <a:pt x="3365" y="10047"/>
                  </a:cubicBezTo>
                  <a:cubicBezTo>
                    <a:pt x="2917" y="9795"/>
                    <a:pt x="2618" y="9293"/>
                    <a:pt x="2169" y="9042"/>
                  </a:cubicBezTo>
                  <a:cubicBezTo>
                    <a:pt x="600" y="7912"/>
                    <a:pt x="-970" y="10298"/>
                    <a:pt x="749" y="11930"/>
                  </a:cubicBezTo>
                  <a:cubicBezTo>
                    <a:pt x="1347" y="12433"/>
                    <a:pt x="2169" y="12181"/>
                    <a:pt x="2767" y="13186"/>
                  </a:cubicBezTo>
                  <a:cubicBezTo>
                    <a:pt x="2917" y="14316"/>
                    <a:pt x="3066" y="15572"/>
                    <a:pt x="3066" y="167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7" name="Form"/>
            <p:cNvSpPr/>
            <p:nvPr/>
          </p:nvSpPr>
          <p:spPr>
            <a:xfrm>
              <a:off x="20123235" y="10201172"/>
              <a:ext cx="1511841" cy="120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9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8" name="Form"/>
            <p:cNvSpPr/>
            <p:nvPr/>
          </p:nvSpPr>
          <p:spPr>
            <a:xfrm>
              <a:off x="21424040" y="11407327"/>
              <a:ext cx="32437" cy="4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6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9" name="Form"/>
            <p:cNvSpPr/>
            <p:nvPr/>
          </p:nvSpPr>
          <p:spPr>
            <a:xfrm>
              <a:off x="21296641" y="11460126"/>
              <a:ext cx="155197" cy="16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3578" y="844"/>
                  </a:moveTo>
                  <a:cubicBezTo>
                    <a:pt x="3031" y="506"/>
                    <a:pt x="2302" y="0"/>
                    <a:pt x="1482" y="0"/>
                  </a:cubicBezTo>
                  <a:cubicBezTo>
                    <a:pt x="752" y="0"/>
                    <a:pt x="-159" y="506"/>
                    <a:pt x="23" y="1266"/>
                  </a:cubicBezTo>
                  <a:cubicBezTo>
                    <a:pt x="206" y="2109"/>
                    <a:pt x="1482" y="2616"/>
                    <a:pt x="1299" y="3544"/>
                  </a:cubicBezTo>
                  <a:cubicBezTo>
                    <a:pt x="1937" y="3375"/>
                    <a:pt x="2666" y="3881"/>
                    <a:pt x="2849" y="4388"/>
                  </a:cubicBezTo>
                  <a:cubicBezTo>
                    <a:pt x="3031" y="4978"/>
                    <a:pt x="2666" y="5653"/>
                    <a:pt x="2119" y="5991"/>
                  </a:cubicBezTo>
                  <a:cubicBezTo>
                    <a:pt x="3851" y="9028"/>
                    <a:pt x="4945" y="12572"/>
                    <a:pt x="5127" y="16116"/>
                  </a:cubicBezTo>
                  <a:cubicBezTo>
                    <a:pt x="5947" y="15356"/>
                    <a:pt x="7314" y="15947"/>
                    <a:pt x="7861" y="16791"/>
                  </a:cubicBezTo>
                  <a:cubicBezTo>
                    <a:pt x="8499" y="17719"/>
                    <a:pt x="8408" y="18816"/>
                    <a:pt x="8590" y="19659"/>
                  </a:cubicBezTo>
                  <a:cubicBezTo>
                    <a:pt x="8773" y="20588"/>
                    <a:pt x="9775" y="21600"/>
                    <a:pt x="10869" y="21600"/>
                  </a:cubicBezTo>
                  <a:cubicBezTo>
                    <a:pt x="11416" y="21600"/>
                    <a:pt x="12054" y="21262"/>
                    <a:pt x="12418" y="20841"/>
                  </a:cubicBezTo>
                  <a:cubicBezTo>
                    <a:pt x="13603" y="20166"/>
                    <a:pt x="14697" y="19237"/>
                    <a:pt x="15699" y="18563"/>
                  </a:cubicBezTo>
                  <a:cubicBezTo>
                    <a:pt x="17431" y="17297"/>
                    <a:pt x="19254" y="15947"/>
                    <a:pt x="20074" y="14006"/>
                  </a:cubicBezTo>
                  <a:cubicBezTo>
                    <a:pt x="20985" y="11644"/>
                    <a:pt x="19892" y="8859"/>
                    <a:pt x="20803" y="6497"/>
                  </a:cubicBezTo>
                  <a:cubicBezTo>
                    <a:pt x="20985" y="5822"/>
                    <a:pt x="21441" y="5147"/>
                    <a:pt x="21168" y="4388"/>
                  </a:cubicBezTo>
                  <a:cubicBezTo>
                    <a:pt x="20803" y="3713"/>
                    <a:pt x="19892" y="3375"/>
                    <a:pt x="18889" y="3206"/>
                  </a:cubicBezTo>
                  <a:cubicBezTo>
                    <a:pt x="17157" y="2784"/>
                    <a:pt x="15517" y="2447"/>
                    <a:pt x="13968" y="2278"/>
                  </a:cubicBezTo>
                  <a:cubicBezTo>
                    <a:pt x="13785" y="2278"/>
                    <a:pt x="13330" y="2109"/>
                    <a:pt x="13147" y="2278"/>
                  </a:cubicBezTo>
                  <a:cubicBezTo>
                    <a:pt x="12418" y="2447"/>
                    <a:pt x="12054" y="3544"/>
                    <a:pt x="11233" y="3713"/>
                  </a:cubicBezTo>
                  <a:cubicBezTo>
                    <a:pt x="10322" y="4050"/>
                    <a:pt x="9593" y="2953"/>
                    <a:pt x="8773" y="2447"/>
                  </a:cubicBezTo>
                  <a:cubicBezTo>
                    <a:pt x="7223" y="1434"/>
                    <a:pt x="5309" y="1941"/>
                    <a:pt x="3578" y="84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0" name="Form"/>
            <p:cNvSpPr/>
            <p:nvPr/>
          </p:nvSpPr>
          <p:spPr>
            <a:xfrm>
              <a:off x="22371982" y="11182669"/>
              <a:ext cx="225193" cy="36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8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1" name="Form"/>
            <p:cNvSpPr/>
            <p:nvPr/>
          </p:nvSpPr>
          <p:spPr>
            <a:xfrm>
              <a:off x="22140256" y="11469321"/>
              <a:ext cx="310258" cy="31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2" name="Form"/>
            <p:cNvSpPr/>
            <p:nvPr/>
          </p:nvSpPr>
          <p:spPr>
            <a:xfrm>
              <a:off x="22030924" y="10531554"/>
              <a:ext cx="128140" cy="13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3" name="Form"/>
            <p:cNvSpPr/>
            <p:nvPr/>
          </p:nvSpPr>
          <p:spPr>
            <a:xfrm>
              <a:off x="22542108" y="10445224"/>
              <a:ext cx="69789" cy="5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2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4" name="Form"/>
            <p:cNvSpPr/>
            <p:nvPr/>
          </p:nvSpPr>
          <p:spPr>
            <a:xfrm>
              <a:off x="22612129" y="10396395"/>
              <a:ext cx="45500" cy="4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7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5" name="Form"/>
            <p:cNvSpPr/>
            <p:nvPr/>
          </p:nvSpPr>
          <p:spPr>
            <a:xfrm>
              <a:off x="22627173" y="10465758"/>
              <a:ext cx="28183" cy="33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6" name="Form"/>
            <p:cNvSpPr/>
            <p:nvPr/>
          </p:nvSpPr>
          <p:spPr>
            <a:xfrm>
              <a:off x="22130991" y="10343075"/>
              <a:ext cx="67253" cy="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7" name="Form"/>
            <p:cNvSpPr/>
            <p:nvPr/>
          </p:nvSpPr>
          <p:spPr>
            <a:xfrm>
              <a:off x="21188162" y="9876176"/>
              <a:ext cx="341921" cy="32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9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8" name="Form"/>
            <p:cNvSpPr/>
            <p:nvPr/>
          </p:nvSpPr>
          <p:spPr>
            <a:xfrm>
              <a:off x="18826613" y="9402373"/>
              <a:ext cx="98112" cy="145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9" name="Form"/>
            <p:cNvSpPr/>
            <p:nvPr/>
          </p:nvSpPr>
          <p:spPr>
            <a:xfrm>
              <a:off x="19434219" y="9545426"/>
              <a:ext cx="391966" cy="43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4"/>
                  </a:moveTo>
                  <a:cubicBezTo>
                    <a:pt x="790" y="1657"/>
                    <a:pt x="397" y="1978"/>
                    <a:pt x="719" y="2267"/>
                  </a:cubicBezTo>
                  <a:cubicBezTo>
                    <a:pt x="790" y="2331"/>
                    <a:pt x="933" y="2395"/>
                    <a:pt x="1077" y="2395"/>
                  </a:cubicBezTo>
                  <a:cubicBezTo>
                    <a:pt x="2364" y="2588"/>
                    <a:pt x="3651" y="3133"/>
                    <a:pt x="4152" y="4128"/>
                  </a:cubicBezTo>
                  <a:cubicBezTo>
                    <a:pt x="4545" y="4899"/>
                    <a:pt x="4617" y="5894"/>
                    <a:pt x="5368" y="6311"/>
                  </a:cubicBezTo>
                  <a:cubicBezTo>
                    <a:pt x="5511" y="6150"/>
                    <a:pt x="5797" y="6311"/>
                    <a:pt x="5869" y="6439"/>
                  </a:cubicBezTo>
                  <a:cubicBezTo>
                    <a:pt x="6047" y="6568"/>
                    <a:pt x="6047" y="6824"/>
                    <a:pt x="6119" y="6985"/>
                  </a:cubicBezTo>
                  <a:cubicBezTo>
                    <a:pt x="6333" y="7434"/>
                    <a:pt x="6870" y="7723"/>
                    <a:pt x="7084" y="8172"/>
                  </a:cubicBezTo>
                  <a:cubicBezTo>
                    <a:pt x="7371" y="8718"/>
                    <a:pt x="7335" y="9456"/>
                    <a:pt x="7692" y="9938"/>
                  </a:cubicBezTo>
                  <a:cubicBezTo>
                    <a:pt x="8086" y="10419"/>
                    <a:pt x="8801" y="10547"/>
                    <a:pt x="9051" y="11093"/>
                  </a:cubicBezTo>
                  <a:cubicBezTo>
                    <a:pt x="9194" y="11350"/>
                    <a:pt x="9123" y="11606"/>
                    <a:pt x="9266" y="11831"/>
                  </a:cubicBezTo>
                  <a:cubicBezTo>
                    <a:pt x="9480" y="12345"/>
                    <a:pt x="10231" y="12569"/>
                    <a:pt x="10553" y="13083"/>
                  </a:cubicBezTo>
                  <a:cubicBezTo>
                    <a:pt x="10696" y="13308"/>
                    <a:pt x="10696" y="13564"/>
                    <a:pt x="10839" y="13853"/>
                  </a:cubicBezTo>
                  <a:cubicBezTo>
                    <a:pt x="11447" y="15458"/>
                    <a:pt x="13915" y="16004"/>
                    <a:pt x="14809" y="17480"/>
                  </a:cubicBezTo>
                  <a:cubicBezTo>
                    <a:pt x="14952" y="17801"/>
                    <a:pt x="15131" y="18154"/>
                    <a:pt x="15345" y="18411"/>
                  </a:cubicBezTo>
                  <a:cubicBezTo>
                    <a:pt x="15703" y="18828"/>
                    <a:pt x="16239" y="19020"/>
                    <a:pt x="16704" y="19277"/>
                  </a:cubicBezTo>
                  <a:cubicBezTo>
                    <a:pt x="17205" y="19630"/>
                    <a:pt x="17598" y="20176"/>
                    <a:pt x="18099" y="20561"/>
                  </a:cubicBezTo>
                  <a:cubicBezTo>
                    <a:pt x="18635" y="20978"/>
                    <a:pt x="19315" y="21235"/>
                    <a:pt x="19923" y="21042"/>
                  </a:cubicBezTo>
                  <a:cubicBezTo>
                    <a:pt x="20424" y="20850"/>
                    <a:pt x="20745" y="20368"/>
                    <a:pt x="20888" y="19887"/>
                  </a:cubicBezTo>
                  <a:cubicBezTo>
                    <a:pt x="21031" y="19438"/>
                    <a:pt x="20960" y="18892"/>
                    <a:pt x="21031" y="18411"/>
                  </a:cubicBezTo>
                  <a:cubicBezTo>
                    <a:pt x="21031" y="18218"/>
                    <a:pt x="21103" y="17961"/>
                    <a:pt x="21103" y="17737"/>
                  </a:cubicBezTo>
                  <a:cubicBezTo>
                    <a:pt x="21031" y="17351"/>
                    <a:pt x="20745" y="16998"/>
                    <a:pt x="20674" y="16517"/>
                  </a:cubicBezTo>
                  <a:cubicBezTo>
                    <a:pt x="20674" y="16324"/>
                    <a:pt x="20674" y="16132"/>
                    <a:pt x="20745" y="15939"/>
                  </a:cubicBezTo>
                  <a:cubicBezTo>
                    <a:pt x="20817" y="15201"/>
                    <a:pt x="20209" y="14431"/>
                    <a:pt x="19386" y="14302"/>
                  </a:cubicBezTo>
                  <a:cubicBezTo>
                    <a:pt x="19243" y="14238"/>
                    <a:pt x="19029" y="14238"/>
                    <a:pt x="18850" y="14174"/>
                  </a:cubicBezTo>
                  <a:cubicBezTo>
                    <a:pt x="18492" y="14046"/>
                    <a:pt x="18349" y="13628"/>
                    <a:pt x="18206" y="13308"/>
                  </a:cubicBezTo>
                  <a:cubicBezTo>
                    <a:pt x="18028" y="12826"/>
                    <a:pt x="17741" y="12280"/>
                    <a:pt x="17205" y="12280"/>
                  </a:cubicBezTo>
                  <a:cubicBezTo>
                    <a:pt x="17062" y="12280"/>
                    <a:pt x="16919" y="12280"/>
                    <a:pt x="16776" y="12280"/>
                  </a:cubicBezTo>
                  <a:cubicBezTo>
                    <a:pt x="16382" y="12280"/>
                    <a:pt x="16061" y="12024"/>
                    <a:pt x="15953" y="11671"/>
                  </a:cubicBezTo>
                  <a:cubicBezTo>
                    <a:pt x="15882" y="11350"/>
                    <a:pt x="16096" y="10997"/>
                    <a:pt x="16454" y="10868"/>
                  </a:cubicBezTo>
                  <a:cubicBezTo>
                    <a:pt x="16597" y="10804"/>
                    <a:pt x="16847" y="10804"/>
                    <a:pt x="16990" y="10740"/>
                  </a:cubicBezTo>
                  <a:cubicBezTo>
                    <a:pt x="17133" y="10676"/>
                    <a:pt x="17205" y="10483"/>
                    <a:pt x="17062" y="10323"/>
                  </a:cubicBezTo>
                  <a:cubicBezTo>
                    <a:pt x="16704" y="9873"/>
                    <a:pt x="16239" y="9392"/>
                    <a:pt x="15631" y="9199"/>
                  </a:cubicBezTo>
                  <a:cubicBezTo>
                    <a:pt x="15488" y="9135"/>
                    <a:pt x="15274" y="9135"/>
                    <a:pt x="15131" y="9007"/>
                  </a:cubicBezTo>
                  <a:cubicBezTo>
                    <a:pt x="14880" y="8782"/>
                    <a:pt x="14880" y="8525"/>
                    <a:pt x="14737" y="8236"/>
                  </a:cubicBezTo>
                  <a:cubicBezTo>
                    <a:pt x="14380" y="7498"/>
                    <a:pt x="13092" y="7691"/>
                    <a:pt x="12413" y="7049"/>
                  </a:cubicBezTo>
                  <a:cubicBezTo>
                    <a:pt x="12055" y="6728"/>
                    <a:pt x="11733" y="6086"/>
                    <a:pt x="11197" y="6150"/>
                  </a:cubicBezTo>
                  <a:cubicBezTo>
                    <a:pt x="11054" y="6150"/>
                    <a:pt x="10839" y="6311"/>
                    <a:pt x="10696" y="6375"/>
                  </a:cubicBezTo>
                  <a:cubicBezTo>
                    <a:pt x="10160" y="6503"/>
                    <a:pt x="9695" y="5958"/>
                    <a:pt x="9552" y="5476"/>
                  </a:cubicBezTo>
                  <a:cubicBezTo>
                    <a:pt x="9337" y="5027"/>
                    <a:pt x="9051" y="4481"/>
                    <a:pt x="8515" y="4481"/>
                  </a:cubicBezTo>
                  <a:cubicBezTo>
                    <a:pt x="8300" y="4481"/>
                    <a:pt x="8122" y="4546"/>
                    <a:pt x="7907" y="4610"/>
                  </a:cubicBezTo>
                  <a:cubicBezTo>
                    <a:pt x="7228" y="4738"/>
                    <a:pt x="6620" y="4289"/>
                    <a:pt x="6119" y="3872"/>
                  </a:cubicBezTo>
                  <a:cubicBezTo>
                    <a:pt x="6333" y="3936"/>
                    <a:pt x="6477" y="3615"/>
                    <a:pt x="6405" y="3390"/>
                  </a:cubicBezTo>
                  <a:cubicBezTo>
                    <a:pt x="6333" y="3198"/>
                    <a:pt x="6190" y="3101"/>
                    <a:pt x="6119" y="2877"/>
                  </a:cubicBezTo>
                  <a:cubicBezTo>
                    <a:pt x="6047" y="2684"/>
                    <a:pt x="6083" y="2427"/>
                    <a:pt x="5976" y="2138"/>
                  </a:cubicBezTo>
                  <a:cubicBezTo>
                    <a:pt x="5904" y="1882"/>
                    <a:pt x="5726" y="1657"/>
                    <a:pt x="5511" y="1593"/>
                  </a:cubicBezTo>
                  <a:cubicBezTo>
                    <a:pt x="5153" y="1529"/>
                    <a:pt x="4688" y="1785"/>
                    <a:pt x="4545" y="1529"/>
                  </a:cubicBezTo>
                  <a:cubicBezTo>
                    <a:pt x="4474" y="1368"/>
                    <a:pt x="4474" y="1240"/>
                    <a:pt x="4474" y="1111"/>
                  </a:cubicBezTo>
                  <a:cubicBezTo>
                    <a:pt x="4295" y="790"/>
                    <a:pt x="3794" y="790"/>
                    <a:pt x="3401" y="855"/>
                  </a:cubicBezTo>
                  <a:cubicBezTo>
                    <a:pt x="3043" y="919"/>
                    <a:pt x="2507" y="1047"/>
                    <a:pt x="2292" y="790"/>
                  </a:cubicBezTo>
                  <a:cubicBezTo>
                    <a:pt x="2221" y="694"/>
                    <a:pt x="2149" y="566"/>
                    <a:pt x="2042" y="502"/>
                  </a:cubicBezTo>
                  <a:cubicBezTo>
                    <a:pt x="1899" y="437"/>
                    <a:pt x="1756" y="502"/>
                    <a:pt x="1684" y="502"/>
                  </a:cubicBezTo>
                  <a:cubicBezTo>
                    <a:pt x="1148" y="502"/>
                    <a:pt x="719" y="-365"/>
                    <a:pt x="254" y="181"/>
                  </a:cubicBezTo>
                  <a:cubicBezTo>
                    <a:pt x="-497" y="790"/>
                    <a:pt x="647" y="919"/>
                    <a:pt x="719" y="130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0" name="Form"/>
            <p:cNvSpPr/>
            <p:nvPr/>
          </p:nvSpPr>
          <p:spPr>
            <a:xfrm>
              <a:off x="19805292" y="9810969"/>
              <a:ext cx="50232" cy="6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1" name="Form"/>
            <p:cNvSpPr/>
            <p:nvPr/>
          </p:nvSpPr>
          <p:spPr>
            <a:xfrm>
              <a:off x="19890317" y="9860168"/>
              <a:ext cx="3915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2" name="Form"/>
            <p:cNvSpPr/>
            <p:nvPr/>
          </p:nvSpPr>
          <p:spPr>
            <a:xfrm>
              <a:off x="19944956" y="9480345"/>
              <a:ext cx="399230" cy="43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3" name="Form"/>
            <p:cNvSpPr/>
            <p:nvPr/>
          </p:nvSpPr>
          <p:spPr>
            <a:xfrm>
              <a:off x="19836700" y="9978821"/>
              <a:ext cx="359072" cy="11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6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4" name="Form"/>
            <p:cNvSpPr/>
            <p:nvPr/>
          </p:nvSpPr>
          <p:spPr>
            <a:xfrm>
              <a:off x="20228850" y="10075847"/>
              <a:ext cx="104777" cy="2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3"/>
                  </a:moveTo>
                  <a:cubicBezTo>
                    <a:pt x="9103" y="14318"/>
                    <a:pt x="9913" y="11873"/>
                    <a:pt x="10723" y="11058"/>
                  </a:cubicBezTo>
                  <a:cubicBezTo>
                    <a:pt x="13018" y="7390"/>
                    <a:pt x="15853" y="9428"/>
                    <a:pt x="18418" y="9428"/>
                  </a:cubicBezTo>
                  <a:cubicBezTo>
                    <a:pt x="19228" y="9428"/>
                    <a:pt x="20443" y="9428"/>
                    <a:pt x="20983" y="6575"/>
                  </a:cubicBezTo>
                  <a:cubicBezTo>
                    <a:pt x="19768" y="4945"/>
                    <a:pt x="18688" y="4129"/>
                    <a:pt x="17608" y="3314"/>
                  </a:cubicBezTo>
                  <a:cubicBezTo>
                    <a:pt x="15853" y="2499"/>
                    <a:pt x="14503" y="1684"/>
                    <a:pt x="12748" y="869"/>
                  </a:cubicBezTo>
                  <a:cubicBezTo>
                    <a:pt x="10723" y="54"/>
                    <a:pt x="8833" y="-1169"/>
                    <a:pt x="7348" y="2499"/>
                  </a:cubicBezTo>
                  <a:cubicBezTo>
                    <a:pt x="6808" y="3314"/>
                    <a:pt x="6538" y="4945"/>
                    <a:pt x="5998" y="5760"/>
                  </a:cubicBezTo>
                  <a:cubicBezTo>
                    <a:pt x="4783" y="6575"/>
                    <a:pt x="-617" y="-4429"/>
                    <a:pt x="58" y="5760"/>
                  </a:cubicBezTo>
                  <a:cubicBezTo>
                    <a:pt x="328" y="14318"/>
                    <a:pt x="5998" y="17171"/>
                    <a:pt x="7888" y="151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5" name="Form"/>
            <p:cNvSpPr/>
            <p:nvPr/>
          </p:nvSpPr>
          <p:spPr>
            <a:xfrm>
              <a:off x="20336070" y="10109324"/>
              <a:ext cx="70891" cy="5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6" name="Form"/>
            <p:cNvSpPr/>
            <p:nvPr/>
          </p:nvSpPr>
          <p:spPr>
            <a:xfrm>
              <a:off x="20351898" y="10065830"/>
              <a:ext cx="195866" cy="4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7" name="Form"/>
            <p:cNvSpPr/>
            <p:nvPr/>
          </p:nvSpPr>
          <p:spPr>
            <a:xfrm>
              <a:off x="20512460" y="10076954"/>
              <a:ext cx="143491" cy="7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8" name="Form"/>
            <p:cNvSpPr/>
            <p:nvPr/>
          </p:nvSpPr>
          <p:spPr>
            <a:xfrm>
              <a:off x="20328432" y="9770384"/>
              <a:ext cx="182961" cy="20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9" name="Form"/>
            <p:cNvSpPr/>
            <p:nvPr/>
          </p:nvSpPr>
          <p:spPr>
            <a:xfrm>
              <a:off x="20385337" y="9681575"/>
              <a:ext cx="189773" cy="7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0" name="Form"/>
            <p:cNvSpPr/>
            <p:nvPr/>
          </p:nvSpPr>
          <p:spPr>
            <a:xfrm>
              <a:off x="20598802" y="9869163"/>
              <a:ext cx="39886" cy="60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1" name="Form"/>
            <p:cNvSpPr/>
            <p:nvPr/>
          </p:nvSpPr>
          <p:spPr>
            <a:xfrm>
              <a:off x="20664658" y="9862507"/>
              <a:ext cx="126676" cy="64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2" name="Form"/>
            <p:cNvSpPr/>
            <p:nvPr/>
          </p:nvSpPr>
          <p:spPr>
            <a:xfrm>
              <a:off x="20778010" y="10031357"/>
              <a:ext cx="51355" cy="5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3" name="Form"/>
            <p:cNvSpPr/>
            <p:nvPr/>
          </p:nvSpPr>
          <p:spPr>
            <a:xfrm>
              <a:off x="20845963" y="9960234"/>
              <a:ext cx="34624" cy="3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9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4" name="Form"/>
            <p:cNvSpPr/>
            <p:nvPr/>
          </p:nvSpPr>
          <p:spPr>
            <a:xfrm>
              <a:off x="20906279" y="9970208"/>
              <a:ext cx="33620" cy="57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6"/>
                  </a:moveTo>
                  <a:cubicBezTo>
                    <a:pt x="2400" y="7042"/>
                    <a:pt x="2400" y="9159"/>
                    <a:pt x="800" y="11065"/>
                  </a:cubicBezTo>
                  <a:cubicBezTo>
                    <a:pt x="800" y="11489"/>
                    <a:pt x="0" y="11489"/>
                    <a:pt x="0" y="11912"/>
                  </a:cubicBezTo>
                  <a:cubicBezTo>
                    <a:pt x="0" y="12336"/>
                    <a:pt x="0" y="12336"/>
                    <a:pt x="800" y="12759"/>
                  </a:cubicBezTo>
                  <a:cubicBezTo>
                    <a:pt x="1600" y="13606"/>
                    <a:pt x="1600" y="14877"/>
                    <a:pt x="800" y="15936"/>
                  </a:cubicBezTo>
                  <a:cubicBezTo>
                    <a:pt x="800" y="16359"/>
                    <a:pt x="0" y="16783"/>
                    <a:pt x="0" y="17206"/>
                  </a:cubicBezTo>
                  <a:cubicBezTo>
                    <a:pt x="0" y="17630"/>
                    <a:pt x="800" y="17630"/>
                    <a:pt x="800" y="18053"/>
                  </a:cubicBezTo>
                  <a:cubicBezTo>
                    <a:pt x="3200" y="19324"/>
                    <a:pt x="6800" y="18477"/>
                    <a:pt x="9200" y="17630"/>
                  </a:cubicBezTo>
                  <a:cubicBezTo>
                    <a:pt x="11600" y="16359"/>
                    <a:pt x="12400" y="14453"/>
                    <a:pt x="13600" y="13183"/>
                  </a:cubicBezTo>
                  <a:cubicBezTo>
                    <a:pt x="15200" y="11489"/>
                    <a:pt x="16800" y="9583"/>
                    <a:pt x="18400" y="7889"/>
                  </a:cubicBezTo>
                  <a:cubicBezTo>
                    <a:pt x="20000" y="7042"/>
                    <a:pt x="21600" y="5559"/>
                    <a:pt x="20800" y="4289"/>
                  </a:cubicBezTo>
                  <a:cubicBezTo>
                    <a:pt x="20800" y="3865"/>
                    <a:pt x="20000" y="3442"/>
                    <a:pt x="19200" y="3442"/>
                  </a:cubicBezTo>
                  <a:cubicBezTo>
                    <a:pt x="10800" y="-582"/>
                    <a:pt x="3200" y="-2276"/>
                    <a:pt x="2400" y="51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5" name="Form"/>
            <p:cNvSpPr/>
            <p:nvPr/>
          </p:nvSpPr>
          <p:spPr>
            <a:xfrm>
              <a:off x="20645221" y="9683174"/>
              <a:ext cx="63534" cy="11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6" name="Form"/>
            <p:cNvSpPr/>
            <p:nvPr/>
          </p:nvSpPr>
          <p:spPr>
            <a:xfrm>
              <a:off x="20757893" y="9754445"/>
              <a:ext cx="45043" cy="55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7" name="Form"/>
            <p:cNvSpPr/>
            <p:nvPr/>
          </p:nvSpPr>
          <p:spPr>
            <a:xfrm>
              <a:off x="20375365" y="8764755"/>
              <a:ext cx="62263" cy="13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6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8" name="Form"/>
            <p:cNvSpPr/>
            <p:nvPr/>
          </p:nvSpPr>
          <p:spPr>
            <a:xfrm>
              <a:off x="20359253" y="9027464"/>
              <a:ext cx="109307" cy="26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9" name="Form"/>
            <p:cNvSpPr/>
            <p:nvPr/>
          </p:nvSpPr>
          <p:spPr>
            <a:xfrm>
              <a:off x="20442830" y="9206391"/>
              <a:ext cx="75608" cy="5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0" name="Form"/>
            <p:cNvSpPr/>
            <p:nvPr/>
          </p:nvSpPr>
          <p:spPr>
            <a:xfrm>
              <a:off x="20440324" y="9297321"/>
              <a:ext cx="44493" cy="62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1" name="Form"/>
            <p:cNvSpPr/>
            <p:nvPr/>
          </p:nvSpPr>
          <p:spPr>
            <a:xfrm>
              <a:off x="20461331" y="9342305"/>
              <a:ext cx="73749" cy="7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2" name="Form"/>
            <p:cNvSpPr/>
            <p:nvPr/>
          </p:nvSpPr>
          <p:spPr>
            <a:xfrm>
              <a:off x="20504870" y="9271776"/>
              <a:ext cx="68302" cy="10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2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3" name="Form"/>
            <p:cNvSpPr/>
            <p:nvPr/>
          </p:nvSpPr>
          <p:spPr>
            <a:xfrm>
              <a:off x="20440991" y="9405851"/>
              <a:ext cx="187874" cy="14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4" name="Form"/>
            <p:cNvSpPr/>
            <p:nvPr/>
          </p:nvSpPr>
          <p:spPr>
            <a:xfrm>
              <a:off x="22591088" y="5792102"/>
              <a:ext cx="170727" cy="10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3" y="15311"/>
                  </a:moveTo>
                  <a:cubicBezTo>
                    <a:pt x="25" y="15858"/>
                    <a:pt x="-142" y="16678"/>
                    <a:pt x="193" y="17225"/>
                  </a:cubicBezTo>
                  <a:cubicBezTo>
                    <a:pt x="360" y="17772"/>
                    <a:pt x="863" y="18182"/>
                    <a:pt x="1281" y="18729"/>
                  </a:cubicBezTo>
                  <a:cubicBezTo>
                    <a:pt x="1449" y="19276"/>
                    <a:pt x="1616" y="19823"/>
                    <a:pt x="1784" y="20370"/>
                  </a:cubicBezTo>
                  <a:cubicBezTo>
                    <a:pt x="1951" y="21053"/>
                    <a:pt x="2286" y="21600"/>
                    <a:pt x="2621" y="21600"/>
                  </a:cubicBezTo>
                  <a:cubicBezTo>
                    <a:pt x="2872" y="21600"/>
                    <a:pt x="3039" y="21327"/>
                    <a:pt x="3039" y="21053"/>
                  </a:cubicBezTo>
                  <a:cubicBezTo>
                    <a:pt x="3542" y="20096"/>
                    <a:pt x="3709" y="19003"/>
                    <a:pt x="4211" y="18182"/>
                  </a:cubicBezTo>
                  <a:cubicBezTo>
                    <a:pt x="4798" y="17225"/>
                    <a:pt x="5635" y="16678"/>
                    <a:pt x="6137" y="17225"/>
                  </a:cubicBezTo>
                  <a:cubicBezTo>
                    <a:pt x="6388" y="17499"/>
                    <a:pt x="6556" y="18182"/>
                    <a:pt x="6723" y="18456"/>
                  </a:cubicBezTo>
                  <a:cubicBezTo>
                    <a:pt x="7225" y="19276"/>
                    <a:pt x="8063" y="18182"/>
                    <a:pt x="8649" y="17225"/>
                  </a:cubicBezTo>
                  <a:cubicBezTo>
                    <a:pt x="9151" y="16405"/>
                    <a:pt x="10072" y="15585"/>
                    <a:pt x="10574" y="16132"/>
                  </a:cubicBezTo>
                  <a:cubicBezTo>
                    <a:pt x="10742" y="16405"/>
                    <a:pt x="10909" y="16952"/>
                    <a:pt x="11077" y="17225"/>
                  </a:cubicBezTo>
                  <a:cubicBezTo>
                    <a:pt x="11579" y="18182"/>
                    <a:pt x="12667" y="17772"/>
                    <a:pt x="13337" y="17225"/>
                  </a:cubicBezTo>
                  <a:cubicBezTo>
                    <a:pt x="14091" y="16952"/>
                    <a:pt x="15095" y="16678"/>
                    <a:pt x="15681" y="17772"/>
                  </a:cubicBezTo>
                  <a:cubicBezTo>
                    <a:pt x="16518" y="15311"/>
                    <a:pt x="18444" y="13808"/>
                    <a:pt x="20202" y="14628"/>
                  </a:cubicBezTo>
                  <a:cubicBezTo>
                    <a:pt x="20370" y="14628"/>
                    <a:pt x="20788" y="15038"/>
                    <a:pt x="20956" y="14628"/>
                  </a:cubicBezTo>
                  <a:cubicBezTo>
                    <a:pt x="21458" y="14354"/>
                    <a:pt x="21458" y="13261"/>
                    <a:pt x="21291" y="12441"/>
                  </a:cubicBezTo>
                  <a:cubicBezTo>
                    <a:pt x="20956" y="11757"/>
                    <a:pt x="20370" y="11210"/>
                    <a:pt x="19867" y="10937"/>
                  </a:cubicBezTo>
                  <a:cubicBezTo>
                    <a:pt x="19365" y="10663"/>
                    <a:pt x="18779" y="10116"/>
                    <a:pt x="18779" y="9296"/>
                  </a:cubicBezTo>
                  <a:cubicBezTo>
                    <a:pt x="18611" y="7792"/>
                    <a:pt x="19532" y="6699"/>
                    <a:pt x="19700" y="5195"/>
                  </a:cubicBezTo>
                  <a:cubicBezTo>
                    <a:pt x="19867" y="3554"/>
                    <a:pt x="18779" y="2051"/>
                    <a:pt x="17942" y="1504"/>
                  </a:cubicBezTo>
                  <a:cubicBezTo>
                    <a:pt x="16853" y="957"/>
                    <a:pt x="15849" y="957"/>
                    <a:pt x="14928" y="410"/>
                  </a:cubicBezTo>
                  <a:cubicBezTo>
                    <a:pt x="14760" y="410"/>
                    <a:pt x="14760" y="0"/>
                    <a:pt x="14593" y="0"/>
                  </a:cubicBezTo>
                  <a:cubicBezTo>
                    <a:pt x="14258" y="0"/>
                    <a:pt x="14091" y="957"/>
                    <a:pt x="13923" y="1230"/>
                  </a:cubicBezTo>
                  <a:cubicBezTo>
                    <a:pt x="13337" y="2324"/>
                    <a:pt x="12500" y="2051"/>
                    <a:pt x="11579" y="1777"/>
                  </a:cubicBezTo>
                  <a:cubicBezTo>
                    <a:pt x="10909" y="1230"/>
                    <a:pt x="10072" y="684"/>
                    <a:pt x="9318" y="684"/>
                  </a:cubicBezTo>
                  <a:cubicBezTo>
                    <a:pt x="8063" y="684"/>
                    <a:pt x="7058" y="3281"/>
                    <a:pt x="7560" y="5195"/>
                  </a:cubicBezTo>
                  <a:cubicBezTo>
                    <a:pt x="7393" y="4922"/>
                    <a:pt x="5132" y="5195"/>
                    <a:pt x="4965" y="5468"/>
                  </a:cubicBezTo>
                  <a:cubicBezTo>
                    <a:pt x="4044" y="5742"/>
                    <a:pt x="3877" y="6425"/>
                    <a:pt x="3374" y="7519"/>
                  </a:cubicBezTo>
                  <a:cubicBezTo>
                    <a:pt x="1784" y="10116"/>
                    <a:pt x="863" y="12714"/>
                    <a:pt x="193" y="1531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5" name="Form"/>
            <p:cNvSpPr/>
            <p:nvPr/>
          </p:nvSpPr>
          <p:spPr>
            <a:xfrm>
              <a:off x="21131294" y="5442691"/>
              <a:ext cx="145708" cy="148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6" name="Form"/>
            <p:cNvSpPr/>
            <p:nvPr/>
          </p:nvSpPr>
          <p:spPr>
            <a:xfrm>
              <a:off x="21009726" y="5160447"/>
              <a:ext cx="324141" cy="22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7" name="Form"/>
            <p:cNvSpPr/>
            <p:nvPr/>
          </p:nvSpPr>
          <p:spPr>
            <a:xfrm>
              <a:off x="20950279" y="5214682"/>
              <a:ext cx="42303" cy="9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8" name="Form"/>
            <p:cNvSpPr/>
            <p:nvPr/>
          </p:nvSpPr>
          <p:spPr>
            <a:xfrm>
              <a:off x="21360728" y="5245846"/>
              <a:ext cx="192059" cy="13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9" name="Form"/>
            <p:cNvSpPr/>
            <p:nvPr/>
          </p:nvSpPr>
          <p:spPr>
            <a:xfrm>
              <a:off x="18792364" y="5565267"/>
              <a:ext cx="42403" cy="9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0" name="Form"/>
            <p:cNvSpPr/>
            <p:nvPr/>
          </p:nvSpPr>
          <p:spPr>
            <a:xfrm>
              <a:off x="17038348" y="8320554"/>
              <a:ext cx="76734" cy="34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1" name="Form"/>
            <p:cNvSpPr/>
            <p:nvPr/>
          </p:nvSpPr>
          <p:spPr>
            <a:xfrm>
              <a:off x="21184939" y="7279168"/>
              <a:ext cx="102038" cy="51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8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2" name="Form"/>
            <p:cNvSpPr/>
            <p:nvPr/>
          </p:nvSpPr>
          <p:spPr>
            <a:xfrm>
              <a:off x="21121687" y="7824516"/>
              <a:ext cx="222655" cy="22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3" name="Form"/>
            <p:cNvSpPr/>
            <p:nvPr/>
          </p:nvSpPr>
          <p:spPr>
            <a:xfrm>
              <a:off x="20727352" y="8052656"/>
              <a:ext cx="480140" cy="46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3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4" name="Form"/>
            <p:cNvSpPr/>
            <p:nvPr/>
          </p:nvSpPr>
          <p:spPr>
            <a:xfrm>
              <a:off x="19283266" y="4189943"/>
              <a:ext cx="220257" cy="27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5" name="Form"/>
            <p:cNvSpPr/>
            <p:nvPr/>
          </p:nvSpPr>
          <p:spPr>
            <a:xfrm>
              <a:off x="19251933" y="4426831"/>
              <a:ext cx="348655" cy="29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6" name="Form"/>
            <p:cNvSpPr/>
            <p:nvPr/>
          </p:nvSpPr>
          <p:spPr>
            <a:xfrm>
              <a:off x="19568724" y="4579035"/>
              <a:ext cx="231059" cy="29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7" name="Form"/>
            <p:cNvSpPr/>
            <p:nvPr/>
          </p:nvSpPr>
          <p:spPr>
            <a:xfrm>
              <a:off x="20804358" y="9783573"/>
              <a:ext cx="394581" cy="334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55" extrusionOk="0">
                  <a:moveTo>
                    <a:pt x="21341" y="6913"/>
                  </a:moveTo>
                  <a:cubicBezTo>
                    <a:pt x="21341" y="6446"/>
                    <a:pt x="21414" y="6020"/>
                    <a:pt x="21414" y="5553"/>
                  </a:cubicBezTo>
                  <a:cubicBezTo>
                    <a:pt x="20285" y="5127"/>
                    <a:pt x="19047" y="4830"/>
                    <a:pt x="17845" y="4745"/>
                  </a:cubicBezTo>
                  <a:cubicBezTo>
                    <a:pt x="17517" y="4745"/>
                    <a:pt x="17153" y="4745"/>
                    <a:pt x="16898" y="4575"/>
                  </a:cubicBezTo>
                  <a:cubicBezTo>
                    <a:pt x="16679" y="4490"/>
                    <a:pt x="16533" y="4235"/>
                    <a:pt x="16388" y="4022"/>
                  </a:cubicBezTo>
                  <a:cubicBezTo>
                    <a:pt x="15550" y="3129"/>
                    <a:pt x="14457" y="2534"/>
                    <a:pt x="13328" y="2236"/>
                  </a:cubicBezTo>
                  <a:cubicBezTo>
                    <a:pt x="12563" y="2066"/>
                    <a:pt x="11470" y="2364"/>
                    <a:pt x="11397" y="3257"/>
                  </a:cubicBezTo>
                  <a:cubicBezTo>
                    <a:pt x="11397" y="3427"/>
                    <a:pt x="11397" y="3682"/>
                    <a:pt x="11397" y="3852"/>
                  </a:cubicBezTo>
                  <a:cubicBezTo>
                    <a:pt x="11179" y="4830"/>
                    <a:pt x="9722" y="4235"/>
                    <a:pt x="9212" y="5042"/>
                  </a:cubicBezTo>
                  <a:cubicBezTo>
                    <a:pt x="8738" y="5638"/>
                    <a:pt x="9030" y="6998"/>
                    <a:pt x="8338" y="7168"/>
                  </a:cubicBezTo>
                  <a:cubicBezTo>
                    <a:pt x="8192" y="7168"/>
                    <a:pt x="8046" y="7168"/>
                    <a:pt x="7901" y="7083"/>
                  </a:cubicBezTo>
                  <a:cubicBezTo>
                    <a:pt x="7500" y="6913"/>
                    <a:pt x="7063" y="6786"/>
                    <a:pt x="6844" y="6446"/>
                  </a:cubicBezTo>
                  <a:cubicBezTo>
                    <a:pt x="6516" y="6105"/>
                    <a:pt x="6444" y="5468"/>
                    <a:pt x="6844" y="5127"/>
                  </a:cubicBezTo>
                  <a:cubicBezTo>
                    <a:pt x="6444" y="5042"/>
                    <a:pt x="5970" y="4830"/>
                    <a:pt x="5679" y="4490"/>
                  </a:cubicBezTo>
                  <a:cubicBezTo>
                    <a:pt x="5752" y="3852"/>
                    <a:pt x="5897" y="3257"/>
                    <a:pt x="6225" y="2789"/>
                  </a:cubicBezTo>
                  <a:cubicBezTo>
                    <a:pt x="5824" y="2704"/>
                    <a:pt x="6152" y="2066"/>
                    <a:pt x="6371" y="1811"/>
                  </a:cubicBezTo>
                  <a:cubicBezTo>
                    <a:pt x="4768" y="578"/>
                    <a:pt x="2692" y="-145"/>
                    <a:pt x="798" y="25"/>
                  </a:cubicBezTo>
                  <a:cubicBezTo>
                    <a:pt x="397" y="280"/>
                    <a:pt x="179" y="833"/>
                    <a:pt x="33" y="1258"/>
                  </a:cubicBezTo>
                  <a:cubicBezTo>
                    <a:pt x="33" y="1471"/>
                    <a:pt x="-40" y="1556"/>
                    <a:pt x="33" y="1726"/>
                  </a:cubicBezTo>
                  <a:cubicBezTo>
                    <a:pt x="251" y="2236"/>
                    <a:pt x="1235" y="1811"/>
                    <a:pt x="1490" y="2364"/>
                  </a:cubicBezTo>
                  <a:cubicBezTo>
                    <a:pt x="1563" y="2534"/>
                    <a:pt x="1490" y="2789"/>
                    <a:pt x="1490" y="2959"/>
                  </a:cubicBezTo>
                  <a:cubicBezTo>
                    <a:pt x="1417" y="3512"/>
                    <a:pt x="1781" y="4022"/>
                    <a:pt x="2255" y="4235"/>
                  </a:cubicBezTo>
                  <a:cubicBezTo>
                    <a:pt x="2692" y="4405"/>
                    <a:pt x="3165" y="4320"/>
                    <a:pt x="3602" y="4149"/>
                  </a:cubicBezTo>
                  <a:cubicBezTo>
                    <a:pt x="3785" y="4022"/>
                    <a:pt x="3930" y="4022"/>
                    <a:pt x="4076" y="4149"/>
                  </a:cubicBezTo>
                  <a:cubicBezTo>
                    <a:pt x="4149" y="4235"/>
                    <a:pt x="4149" y="4405"/>
                    <a:pt x="4076" y="4490"/>
                  </a:cubicBezTo>
                  <a:cubicBezTo>
                    <a:pt x="3857" y="5127"/>
                    <a:pt x="3165" y="5553"/>
                    <a:pt x="2546" y="5298"/>
                  </a:cubicBezTo>
                  <a:cubicBezTo>
                    <a:pt x="2400" y="5212"/>
                    <a:pt x="2255" y="5127"/>
                    <a:pt x="2073" y="5127"/>
                  </a:cubicBezTo>
                  <a:cubicBezTo>
                    <a:pt x="1927" y="5127"/>
                    <a:pt x="1708" y="5212"/>
                    <a:pt x="1708" y="5468"/>
                  </a:cubicBezTo>
                  <a:cubicBezTo>
                    <a:pt x="1708" y="5553"/>
                    <a:pt x="1708" y="5553"/>
                    <a:pt x="1781" y="5638"/>
                  </a:cubicBezTo>
                  <a:cubicBezTo>
                    <a:pt x="2073" y="6275"/>
                    <a:pt x="2473" y="6998"/>
                    <a:pt x="3093" y="7338"/>
                  </a:cubicBezTo>
                  <a:cubicBezTo>
                    <a:pt x="3311" y="7424"/>
                    <a:pt x="3602" y="7509"/>
                    <a:pt x="3857" y="7594"/>
                  </a:cubicBezTo>
                  <a:cubicBezTo>
                    <a:pt x="4768" y="7806"/>
                    <a:pt x="5679" y="8061"/>
                    <a:pt x="6589" y="8401"/>
                  </a:cubicBezTo>
                  <a:cubicBezTo>
                    <a:pt x="7755" y="8869"/>
                    <a:pt x="8884" y="9294"/>
                    <a:pt x="10050" y="9847"/>
                  </a:cubicBezTo>
                  <a:cubicBezTo>
                    <a:pt x="10560" y="10102"/>
                    <a:pt x="11106" y="10357"/>
                    <a:pt x="11652" y="10570"/>
                  </a:cubicBezTo>
                  <a:cubicBezTo>
                    <a:pt x="13182" y="11250"/>
                    <a:pt x="14785" y="12228"/>
                    <a:pt x="15222" y="14099"/>
                  </a:cubicBezTo>
                  <a:cubicBezTo>
                    <a:pt x="15368" y="14907"/>
                    <a:pt x="15295" y="15800"/>
                    <a:pt x="14712" y="16268"/>
                  </a:cubicBezTo>
                  <a:cubicBezTo>
                    <a:pt x="14530" y="16438"/>
                    <a:pt x="14311" y="16438"/>
                    <a:pt x="14166" y="16608"/>
                  </a:cubicBezTo>
                  <a:cubicBezTo>
                    <a:pt x="13692" y="16990"/>
                    <a:pt x="13401" y="17671"/>
                    <a:pt x="13474" y="18309"/>
                  </a:cubicBezTo>
                  <a:cubicBezTo>
                    <a:pt x="13547" y="18946"/>
                    <a:pt x="14020" y="19542"/>
                    <a:pt x="14530" y="19669"/>
                  </a:cubicBezTo>
                  <a:cubicBezTo>
                    <a:pt x="14931" y="19754"/>
                    <a:pt x="15368" y="19669"/>
                    <a:pt x="15841" y="19542"/>
                  </a:cubicBezTo>
                  <a:cubicBezTo>
                    <a:pt x="16242" y="19372"/>
                    <a:pt x="16715" y="19244"/>
                    <a:pt x="17007" y="18861"/>
                  </a:cubicBezTo>
                  <a:cubicBezTo>
                    <a:pt x="17189" y="18691"/>
                    <a:pt x="17225" y="18479"/>
                    <a:pt x="17371" y="18394"/>
                  </a:cubicBezTo>
                  <a:cubicBezTo>
                    <a:pt x="17735" y="18138"/>
                    <a:pt x="18209" y="18309"/>
                    <a:pt x="18500" y="18564"/>
                  </a:cubicBezTo>
                  <a:cubicBezTo>
                    <a:pt x="19192" y="19031"/>
                    <a:pt x="19739" y="19754"/>
                    <a:pt x="20139" y="20647"/>
                  </a:cubicBezTo>
                  <a:cubicBezTo>
                    <a:pt x="20212" y="20817"/>
                    <a:pt x="20285" y="21072"/>
                    <a:pt x="20431" y="21157"/>
                  </a:cubicBezTo>
                  <a:cubicBezTo>
                    <a:pt x="20577" y="21242"/>
                    <a:pt x="20722" y="21327"/>
                    <a:pt x="20977" y="21327"/>
                  </a:cubicBezTo>
                  <a:cubicBezTo>
                    <a:pt x="21196" y="21327"/>
                    <a:pt x="21414" y="21455"/>
                    <a:pt x="21560" y="21455"/>
                  </a:cubicBezTo>
                  <a:cubicBezTo>
                    <a:pt x="21196" y="16608"/>
                    <a:pt x="21196" y="11718"/>
                    <a:pt x="21341" y="691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8" name="Form"/>
            <p:cNvSpPr/>
            <p:nvPr/>
          </p:nvSpPr>
          <p:spPr>
            <a:xfrm>
              <a:off x="16792105" y="4906264"/>
              <a:ext cx="6245302" cy="4859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3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3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3" y="5044"/>
                    <a:pt x="6172" y="5038"/>
                  </a:cubicBezTo>
                  <a:cubicBezTo>
                    <a:pt x="6176" y="5017"/>
                    <a:pt x="6156" y="4999"/>
                    <a:pt x="6163" y="4982"/>
                  </a:cubicBezTo>
                  <a:cubicBezTo>
                    <a:pt x="6163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3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3" y="4509"/>
                    <a:pt x="6167" y="4497"/>
                    <a:pt x="6176" y="4485"/>
                  </a:cubicBezTo>
                  <a:cubicBezTo>
                    <a:pt x="6163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3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3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3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95" y="5954"/>
                  </a:move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58" y="14658"/>
                  </a:move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9" name="Form"/>
            <p:cNvSpPr/>
            <p:nvPr/>
          </p:nvSpPr>
          <p:spPr>
            <a:xfrm>
              <a:off x="15292611" y="8609166"/>
              <a:ext cx="26568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30" y="1350"/>
                  </a:moveTo>
                  <a:cubicBezTo>
                    <a:pt x="4730" y="0"/>
                    <a:pt x="2673" y="0"/>
                    <a:pt x="1644" y="0"/>
                  </a:cubicBezTo>
                  <a:cubicBezTo>
                    <a:pt x="2673" y="2700"/>
                    <a:pt x="1644" y="7425"/>
                    <a:pt x="616" y="10125"/>
                  </a:cubicBezTo>
                  <a:cubicBezTo>
                    <a:pt x="-413" y="12825"/>
                    <a:pt x="-413" y="18225"/>
                    <a:pt x="2673" y="20250"/>
                  </a:cubicBezTo>
                  <a:cubicBezTo>
                    <a:pt x="4730" y="20250"/>
                    <a:pt x="5758" y="18225"/>
                    <a:pt x="8330" y="16875"/>
                  </a:cubicBezTo>
                  <a:cubicBezTo>
                    <a:pt x="11416" y="15525"/>
                    <a:pt x="14501" y="16875"/>
                    <a:pt x="16558" y="21600"/>
                  </a:cubicBezTo>
                  <a:cubicBezTo>
                    <a:pt x="21187" y="20250"/>
                    <a:pt x="21187" y="10800"/>
                    <a:pt x="16558" y="7425"/>
                  </a:cubicBezTo>
                  <a:cubicBezTo>
                    <a:pt x="14501" y="6750"/>
                    <a:pt x="13473" y="7425"/>
                    <a:pt x="11416" y="7425"/>
                  </a:cubicBezTo>
                  <a:cubicBezTo>
                    <a:pt x="9358" y="7425"/>
                    <a:pt x="12444" y="2700"/>
                    <a:pt x="11416" y="1350"/>
                  </a:cubicBezTo>
                  <a:cubicBezTo>
                    <a:pt x="10387" y="6075"/>
                    <a:pt x="5758" y="1350"/>
                    <a:pt x="5758" y="7425"/>
                  </a:cubicBezTo>
                  <a:cubicBezTo>
                    <a:pt x="5758" y="4725"/>
                    <a:pt x="5758" y="1350"/>
                    <a:pt x="4730" y="13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0" name="Form"/>
            <p:cNvSpPr/>
            <p:nvPr/>
          </p:nvSpPr>
          <p:spPr>
            <a:xfrm>
              <a:off x="15183996" y="8646142"/>
              <a:ext cx="25259" cy="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1" name="Form"/>
            <p:cNvSpPr/>
            <p:nvPr/>
          </p:nvSpPr>
          <p:spPr>
            <a:xfrm>
              <a:off x="15217546" y="8662031"/>
              <a:ext cx="26903" cy="2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2" name="Form"/>
            <p:cNvSpPr/>
            <p:nvPr/>
          </p:nvSpPr>
          <p:spPr>
            <a:xfrm>
              <a:off x="15294995" y="8520013"/>
              <a:ext cx="29612" cy="2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3" name="Form"/>
            <p:cNvSpPr/>
            <p:nvPr/>
          </p:nvSpPr>
          <p:spPr>
            <a:xfrm>
              <a:off x="16181269" y="6561343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4" name="Form"/>
            <p:cNvSpPr/>
            <p:nvPr/>
          </p:nvSpPr>
          <p:spPr>
            <a:xfrm>
              <a:off x="17653129" y="6046191"/>
              <a:ext cx="100787" cy="10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5" name="Form"/>
            <p:cNvSpPr/>
            <p:nvPr/>
          </p:nvSpPr>
          <p:spPr>
            <a:xfrm>
              <a:off x="16514302" y="7062194"/>
              <a:ext cx="52340" cy="9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6" name="Form"/>
            <p:cNvSpPr/>
            <p:nvPr/>
          </p:nvSpPr>
          <p:spPr>
            <a:xfrm>
              <a:off x="16252932" y="7198950"/>
              <a:ext cx="63202" cy="9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5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7" name="Form"/>
            <p:cNvSpPr/>
            <p:nvPr/>
          </p:nvSpPr>
          <p:spPr>
            <a:xfrm>
              <a:off x="16261177" y="7135524"/>
              <a:ext cx="23467" cy="34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8" name="Form"/>
            <p:cNvSpPr/>
            <p:nvPr/>
          </p:nvSpPr>
          <p:spPr>
            <a:xfrm>
              <a:off x="16157924" y="7957950"/>
              <a:ext cx="39072" cy="10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9" name="Form"/>
            <p:cNvSpPr/>
            <p:nvPr/>
          </p:nvSpPr>
          <p:spPr>
            <a:xfrm>
              <a:off x="16139769" y="8071228"/>
              <a:ext cx="63860" cy="11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0" name="Form"/>
            <p:cNvSpPr/>
            <p:nvPr/>
          </p:nvSpPr>
          <p:spPr>
            <a:xfrm>
              <a:off x="15926377" y="8124256"/>
              <a:ext cx="44394" cy="40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1" name="Form"/>
            <p:cNvSpPr/>
            <p:nvPr/>
          </p:nvSpPr>
          <p:spPr>
            <a:xfrm>
              <a:off x="15964428" y="8115056"/>
              <a:ext cx="23467" cy="2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2" name="Form"/>
            <p:cNvSpPr/>
            <p:nvPr/>
          </p:nvSpPr>
          <p:spPr>
            <a:xfrm>
              <a:off x="15907554" y="8164971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3" name="Form"/>
            <p:cNvSpPr/>
            <p:nvPr/>
          </p:nvSpPr>
          <p:spPr>
            <a:xfrm>
              <a:off x="15546568" y="6970210"/>
              <a:ext cx="350504" cy="62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4" name="Form"/>
            <p:cNvSpPr/>
            <p:nvPr/>
          </p:nvSpPr>
          <p:spPr>
            <a:xfrm>
              <a:off x="15438723" y="7253445"/>
              <a:ext cx="182801" cy="24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5" name="Form"/>
            <p:cNvSpPr/>
            <p:nvPr/>
          </p:nvSpPr>
          <p:spPr>
            <a:xfrm>
              <a:off x="16296193" y="8208763"/>
              <a:ext cx="121571" cy="8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6" name="Form"/>
            <p:cNvSpPr/>
            <p:nvPr/>
          </p:nvSpPr>
          <p:spPr>
            <a:xfrm>
              <a:off x="16728098" y="8338740"/>
              <a:ext cx="117454" cy="3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7" name="Form"/>
            <p:cNvSpPr/>
            <p:nvPr/>
          </p:nvSpPr>
          <p:spPr>
            <a:xfrm>
              <a:off x="15768250" y="6836644"/>
              <a:ext cx="43499" cy="9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8" name="Form"/>
            <p:cNvSpPr/>
            <p:nvPr/>
          </p:nvSpPr>
          <p:spPr>
            <a:xfrm>
              <a:off x="15539358" y="6710205"/>
              <a:ext cx="58126" cy="6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4" y="16670"/>
                  </a:moveTo>
                  <a:cubicBezTo>
                    <a:pt x="7694" y="18313"/>
                    <a:pt x="7694" y="19722"/>
                    <a:pt x="7694" y="21130"/>
                  </a:cubicBezTo>
                  <a:cubicBezTo>
                    <a:pt x="8905" y="21600"/>
                    <a:pt x="10116" y="21130"/>
                    <a:pt x="11530" y="20661"/>
                  </a:cubicBezTo>
                  <a:cubicBezTo>
                    <a:pt x="11126" y="20191"/>
                    <a:pt x="10722" y="18783"/>
                    <a:pt x="11530" y="18313"/>
                  </a:cubicBezTo>
                  <a:cubicBezTo>
                    <a:pt x="12337" y="17843"/>
                    <a:pt x="13145" y="17374"/>
                    <a:pt x="13548" y="17843"/>
                  </a:cubicBezTo>
                  <a:cubicBezTo>
                    <a:pt x="13952" y="18313"/>
                    <a:pt x="14356" y="18783"/>
                    <a:pt x="14961" y="19252"/>
                  </a:cubicBezTo>
                  <a:cubicBezTo>
                    <a:pt x="15365" y="19722"/>
                    <a:pt x="16173" y="19252"/>
                    <a:pt x="16576" y="18783"/>
                  </a:cubicBezTo>
                  <a:cubicBezTo>
                    <a:pt x="16980" y="18313"/>
                    <a:pt x="16980" y="17374"/>
                    <a:pt x="16980" y="16200"/>
                  </a:cubicBezTo>
                  <a:cubicBezTo>
                    <a:pt x="16980" y="15730"/>
                    <a:pt x="16980" y="15261"/>
                    <a:pt x="16980" y="15261"/>
                  </a:cubicBezTo>
                  <a:cubicBezTo>
                    <a:pt x="16980" y="14791"/>
                    <a:pt x="16576" y="14791"/>
                    <a:pt x="16173" y="14791"/>
                  </a:cubicBezTo>
                  <a:cubicBezTo>
                    <a:pt x="15365" y="13852"/>
                    <a:pt x="16173" y="12209"/>
                    <a:pt x="16980" y="11270"/>
                  </a:cubicBezTo>
                  <a:cubicBezTo>
                    <a:pt x="17788" y="10096"/>
                    <a:pt x="18595" y="8452"/>
                    <a:pt x="17384" y="7983"/>
                  </a:cubicBezTo>
                  <a:cubicBezTo>
                    <a:pt x="16980" y="7983"/>
                    <a:pt x="16980" y="7983"/>
                    <a:pt x="16576" y="7513"/>
                  </a:cubicBezTo>
                  <a:cubicBezTo>
                    <a:pt x="15769" y="6809"/>
                    <a:pt x="15365" y="5400"/>
                    <a:pt x="14961" y="4461"/>
                  </a:cubicBezTo>
                  <a:cubicBezTo>
                    <a:pt x="13952" y="2583"/>
                    <a:pt x="12337" y="470"/>
                    <a:pt x="10116" y="0"/>
                  </a:cubicBezTo>
                  <a:cubicBezTo>
                    <a:pt x="9713" y="0"/>
                    <a:pt x="9309" y="0"/>
                    <a:pt x="8905" y="0"/>
                  </a:cubicBezTo>
                  <a:cubicBezTo>
                    <a:pt x="8098" y="470"/>
                    <a:pt x="8502" y="2113"/>
                    <a:pt x="8098" y="3522"/>
                  </a:cubicBezTo>
                  <a:cubicBezTo>
                    <a:pt x="7290" y="6809"/>
                    <a:pt x="2244" y="8452"/>
                    <a:pt x="831" y="11739"/>
                  </a:cubicBezTo>
                  <a:cubicBezTo>
                    <a:pt x="-3005" y="19722"/>
                    <a:pt x="7694" y="15730"/>
                    <a:pt x="7694" y="166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9" name="Form"/>
            <p:cNvSpPr/>
            <p:nvPr/>
          </p:nvSpPr>
          <p:spPr>
            <a:xfrm>
              <a:off x="14893143" y="6363137"/>
              <a:ext cx="423526" cy="27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0" name="Form"/>
            <p:cNvSpPr/>
            <p:nvPr/>
          </p:nvSpPr>
          <p:spPr>
            <a:xfrm>
              <a:off x="16225094" y="4484507"/>
              <a:ext cx="518257" cy="63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1" name="Form"/>
            <p:cNvSpPr/>
            <p:nvPr/>
          </p:nvSpPr>
          <p:spPr>
            <a:xfrm>
              <a:off x="16516027" y="4297366"/>
              <a:ext cx="353808" cy="35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6"/>
                  </a:moveTo>
                  <a:cubicBezTo>
                    <a:pt x="7589" y="19064"/>
                    <a:pt x="7902" y="18822"/>
                    <a:pt x="8215" y="18822"/>
                  </a:cubicBezTo>
                  <a:cubicBezTo>
                    <a:pt x="8958" y="18903"/>
                    <a:pt x="9232" y="20235"/>
                    <a:pt x="10054" y="20154"/>
                  </a:cubicBezTo>
                  <a:cubicBezTo>
                    <a:pt x="9780" y="20598"/>
                    <a:pt x="10054" y="21164"/>
                    <a:pt x="10523" y="21366"/>
                  </a:cubicBezTo>
                  <a:cubicBezTo>
                    <a:pt x="11032" y="21527"/>
                    <a:pt x="11541" y="21446"/>
                    <a:pt x="11932" y="21366"/>
                  </a:cubicBezTo>
                  <a:cubicBezTo>
                    <a:pt x="12363" y="21244"/>
                    <a:pt x="12676" y="21164"/>
                    <a:pt x="12989" y="20921"/>
                  </a:cubicBezTo>
                  <a:cubicBezTo>
                    <a:pt x="13223" y="20679"/>
                    <a:pt x="13341" y="20397"/>
                    <a:pt x="13497" y="20154"/>
                  </a:cubicBezTo>
                  <a:cubicBezTo>
                    <a:pt x="14045" y="19226"/>
                    <a:pt x="15376" y="18983"/>
                    <a:pt x="16276" y="19589"/>
                  </a:cubicBezTo>
                  <a:cubicBezTo>
                    <a:pt x="15963" y="18216"/>
                    <a:pt x="15767" y="16359"/>
                    <a:pt x="17019" y="15673"/>
                  </a:cubicBezTo>
                  <a:cubicBezTo>
                    <a:pt x="17528" y="15431"/>
                    <a:pt x="17997" y="15511"/>
                    <a:pt x="18428" y="15148"/>
                  </a:cubicBezTo>
                  <a:cubicBezTo>
                    <a:pt x="18976" y="14744"/>
                    <a:pt x="19132" y="13816"/>
                    <a:pt x="19719" y="13573"/>
                  </a:cubicBezTo>
                  <a:cubicBezTo>
                    <a:pt x="20071" y="13371"/>
                    <a:pt x="20384" y="13452"/>
                    <a:pt x="20619" y="13291"/>
                  </a:cubicBezTo>
                  <a:cubicBezTo>
                    <a:pt x="21206" y="12887"/>
                    <a:pt x="20697" y="11878"/>
                    <a:pt x="20149" y="11514"/>
                  </a:cubicBezTo>
                  <a:cubicBezTo>
                    <a:pt x="19484" y="11191"/>
                    <a:pt x="18663" y="11030"/>
                    <a:pt x="18349" y="10424"/>
                  </a:cubicBezTo>
                  <a:cubicBezTo>
                    <a:pt x="18154" y="10182"/>
                    <a:pt x="18076" y="9819"/>
                    <a:pt x="17997" y="9576"/>
                  </a:cubicBezTo>
                  <a:cubicBezTo>
                    <a:pt x="17332" y="8204"/>
                    <a:pt x="15141" y="8123"/>
                    <a:pt x="14397" y="9496"/>
                  </a:cubicBezTo>
                  <a:cubicBezTo>
                    <a:pt x="14397" y="8809"/>
                    <a:pt x="14319" y="8042"/>
                    <a:pt x="14045" y="7477"/>
                  </a:cubicBezTo>
                  <a:cubicBezTo>
                    <a:pt x="13810" y="6871"/>
                    <a:pt x="13067" y="6346"/>
                    <a:pt x="12402" y="6629"/>
                  </a:cubicBezTo>
                  <a:cubicBezTo>
                    <a:pt x="10876" y="7114"/>
                    <a:pt x="11776" y="10343"/>
                    <a:pt x="10210" y="10828"/>
                  </a:cubicBezTo>
                  <a:cubicBezTo>
                    <a:pt x="9310" y="11111"/>
                    <a:pt x="8410" y="9657"/>
                    <a:pt x="9154" y="8971"/>
                  </a:cubicBezTo>
                  <a:cubicBezTo>
                    <a:pt x="8723" y="8890"/>
                    <a:pt x="8332" y="9132"/>
                    <a:pt x="8136" y="9576"/>
                  </a:cubicBezTo>
                  <a:cubicBezTo>
                    <a:pt x="8136" y="8971"/>
                    <a:pt x="7667" y="8567"/>
                    <a:pt x="7158" y="8325"/>
                  </a:cubicBezTo>
                  <a:cubicBezTo>
                    <a:pt x="6689" y="8042"/>
                    <a:pt x="6102" y="7961"/>
                    <a:pt x="5671" y="7558"/>
                  </a:cubicBezTo>
                  <a:cubicBezTo>
                    <a:pt x="5280" y="7114"/>
                    <a:pt x="5280" y="6266"/>
                    <a:pt x="5867" y="6104"/>
                  </a:cubicBezTo>
                  <a:cubicBezTo>
                    <a:pt x="5358" y="6023"/>
                    <a:pt x="4849" y="5862"/>
                    <a:pt x="4536" y="5418"/>
                  </a:cubicBezTo>
                  <a:cubicBezTo>
                    <a:pt x="4145" y="4812"/>
                    <a:pt x="4458" y="4005"/>
                    <a:pt x="4849" y="3480"/>
                  </a:cubicBezTo>
                  <a:cubicBezTo>
                    <a:pt x="5280" y="2874"/>
                    <a:pt x="5867" y="2471"/>
                    <a:pt x="6180" y="1784"/>
                  </a:cubicBezTo>
                  <a:cubicBezTo>
                    <a:pt x="6415" y="1098"/>
                    <a:pt x="6258" y="169"/>
                    <a:pt x="5515" y="8"/>
                  </a:cubicBezTo>
                  <a:cubicBezTo>
                    <a:pt x="4849" y="-73"/>
                    <a:pt x="4380" y="533"/>
                    <a:pt x="4223" y="1179"/>
                  </a:cubicBezTo>
                  <a:cubicBezTo>
                    <a:pt x="4028" y="1784"/>
                    <a:pt x="4028" y="2551"/>
                    <a:pt x="3636" y="3036"/>
                  </a:cubicBezTo>
                  <a:cubicBezTo>
                    <a:pt x="3402" y="3399"/>
                    <a:pt x="3049" y="3561"/>
                    <a:pt x="2815" y="3884"/>
                  </a:cubicBezTo>
                  <a:cubicBezTo>
                    <a:pt x="1836" y="5095"/>
                    <a:pt x="2228" y="6952"/>
                    <a:pt x="2658" y="8486"/>
                  </a:cubicBezTo>
                  <a:cubicBezTo>
                    <a:pt x="1993" y="8406"/>
                    <a:pt x="1328" y="8325"/>
                    <a:pt x="780" y="8325"/>
                  </a:cubicBezTo>
                  <a:cubicBezTo>
                    <a:pt x="349" y="8567"/>
                    <a:pt x="428" y="9132"/>
                    <a:pt x="663" y="9576"/>
                  </a:cubicBezTo>
                  <a:cubicBezTo>
                    <a:pt x="858" y="9980"/>
                    <a:pt x="1171" y="10424"/>
                    <a:pt x="1093" y="10949"/>
                  </a:cubicBezTo>
                  <a:cubicBezTo>
                    <a:pt x="1015" y="11434"/>
                    <a:pt x="271" y="11676"/>
                    <a:pt x="115" y="11272"/>
                  </a:cubicBezTo>
                  <a:cubicBezTo>
                    <a:pt x="-394" y="12806"/>
                    <a:pt x="858" y="14663"/>
                    <a:pt x="2423" y="14744"/>
                  </a:cubicBezTo>
                  <a:cubicBezTo>
                    <a:pt x="2893" y="14744"/>
                    <a:pt x="3480" y="14663"/>
                    <a:pt x="3949" y="14502"/>
                  </a:cubicBezTo>
                  <a:cubicBezTo>
                    <a:pt x="5515" y="14058"/>
                    <a:pt x="7002" y="13735"/>
                    <a:pt x="8567" y="13291"/>
                  </a:cubicBezTo>
                  <a:cubicBezTo>
                    <a:pt x="8645" y="14663"/>
                    <a:pt x="7236" y="15834"/>
                    <a:pt x="5945" y="15592"/>
                  </a:cubicBezTo>
                  <a:cubicBezTo>
                    <a:pt x="5945" y="18741"/>
                    <a:pt x="3128" y="15148"/>
                    <a:pt x="3636" y="17530"/>
                  </a:cubicBezTo>
                  <a:cubicBezTo>
                    <a:pt x="3715" y="18620"/>
                    <a:pt x="6102" y="19831"/>
                    <a:pt x="7236" y="192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2" name="Form"/>
            <p:cNvSpPr/>
            <p:nvPr/>
          </p:nvSpPr>
          <p:spPr>
            <a:xfrm>
              <a:off x="17788247" y="5056743"/>
              <a:ext cx="639218" cy="89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3" name="Form"/>
            <p:cNvSpPr/>
            <p:nvPr/>
          </p:nvSpPr>
          <p:spPr>
            <a:xfrm>
              <a:off x="18075706" y="4296151"/>
              <a:ext cx="90258" cy="9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4" name="Form"/>
            <p:cNvSpPr/>
            <p:nvPr/>
          </p:nvSpPr>
          <p:spPr>
            <a:xfrm>
              <a:off x="18195380" y="4214020"/>
              <a:ext cx="89842" cy="12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5" name="Form"/>
            <p:cNvSpPr/>
            <p:nvPr/>
          </p:nvSpPr>
          <p:spPr>
            <a:xfrm>
              <a:off x="18104631" y="4240419"/>
              <a:ext cx="48371" cy="36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6" name="Form"/>
            <p:cNvSpPr/>
            <p:nvPr/>
          </p:nvSpPr>
          <p:spPr>
            <a:xfrm>
              <a:off x="17949575" y="4378282"/>
              <a:ext cx="92085" cy="84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7" name="Form"/>
            <p:cNvSpPr/>
            <p:nvPr/>
          </p:nvSpPr>
          <p:spPr>
            <a:xfrm>
              <a:off x="17934974" y="4285390"/>
              <a:ext cx="96886" cy="5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8" name="Form"/>
            <p:cNvSpPr/>
            <p:nvPr/>
          </p:nvSpPr>
          <p:spPr>
            <a:xfrm>
              <a:off x="17910071" y="4243352"/>
              <a:ext cx="55645" cy="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9" name="Form"/>
            <p:cNvSpPr/>
            <p:nvPr/>
          </p:nvSpPr>
          <p:spPr>
            <a:xfrm>
              <a:off x="17989707" y="4108424"/>
              <a:ext cx="53980" cy="4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0" name="Form"/>
            <p:cNvSpPr/>
            <p:nvPr/>
          </p:nvSpPr>
          <p:spPr>
            <a:xfrm>
              <a:off x="18015087" y="4032159"/>
              <a:ext cx="41226" cy="42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1" name="Form"/>
            <p:cNvSpPr/>
            <p:nvPr/>
          </p:nvSpPr>
          <p:spPr>
            <a:xfrm>
              <a:off x="17979067" y="4103238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2" name="Form"/>
            <p:cNvSpPr/>
            <p:nvPr/>
          </p:nvSpPr>
          <p:spPr>
            <a:xfrm>
              <a:off x="15470006" y="5875185"/>
              <a:ext cx="2847237" cy="244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2"/>
                  </a:moveTo>
                  <a:cubicBezTo>
                    <a:pt x="16140" y="19196"/>
                    <a:pt x="16306" y="19295"/>
                    <a:pt x="16382" y="19172"/>
                  </a:cubicBezTo>
                  <a:cubicBezTo>
                    <a:pt x="16412" y="19126"/>
                    <a:pt x="16412" y="19061"/>
                    <a:pt x="16412" y="19003"/>
                  </a:cubicBezTo>
                  <a:cubicBezTo>
                    <a:pt x="16402" y="18780"/>
                    <a:pt x="16372" y="18557"/>
                    <a:pt x="16306" y="18352"/>
                  </a:cubicBezTo>
                  <a:cubicBezTo>
                    <a:pt x="16266" y="18212"/>
                    <a:pt x="16210" y="18083"/>
                    <a:pt x="16200" y="17936"/>
                  </a:cubicBezTo>
                  <a:cubicBezTo>
                    <a:pt x="16170" y="17643"/>
                    <a:pt x="16351" y="17333"/>
                    <a:pt x="16603" y="17251"/>
                  </a:cubicBezTo>
                  <a:cubicBezTo>
                    <a:pt x="16558" y="16970"/>
                    <a:pt x="16306" y="16794"/>
                    <a:pt x="16150" y="16560"/>
                  </a:cubicBezTo>
                  <a:cubicBezTo>
                    <a:pt x="15832" y="16079"/>
                    <a:pt x="16009" y="15329"/>
                    <a:pt x="16422" y="14966"/>
                  </a:cubicBezTo>
                  <a:cubicBezTo>
                    <a:pt x="16477" y="14913"/>
                    <a:pt x="16528" y="14878"/>
                    <a:pt x="16583" y="14843"/>
                  </a:cubicBezTo>
                  <a:cubicBezTo>
                    <a:pt x="16634" y="14790"/>
                    <a:pt x="16699" y="14755"/>
                    <a:pt x="16750" y="14708"/>
                  </a:cubicBezTo>
                  <a:cubicBezTo>
                    <a:pt x="16846" y="14632"/>
                    <a:pt x="16931" y="14556"/>
                    <a:pt x="17037" y="14521"/>
                  </a:cubicBezTo>
                  <a:cubicBezTo>
                    <a:pt x="17249" y="14433"/>
                    <a:pt x="17481" y="14462"/>
                    <a:pt x="17703" y="14497"/>
                  </a:cubicBezTo>
                  <a:cubicBezTo>
                    <a:pt x="18444" y="14609"/>
                    <a:pt x="19185" y="14720"/>
                    <a:pt x="19926" y="14814"/>
                  </a:cubicBezTo>
                  <a:cubicBezTo>
                    <a:pt x="20103" y="14656"/>
                    <a:pt x="20093" y="14339"/>
                    <a:pt x="19997" y="14093"/>
                  </a:cubicBezTo>
                  <a:cubicBezTo>
                    <a:pt x="19901" y="13859"/>
                    <a:pt x="19745" y="13660"/>
                    <a:pt x="19629" y="13437"/>
                  </a:cubicBezTo>
                  <a:cubicBezTo>
                    <a:pt x="19467" y="13109"/>
                    <a:pt x="19417" y="12728"/>
                    <a:pt x="19361" y="12359"/>
                  </a:cubicBezTo>
                  <a:cubicBezTo>
                    <a:pt x="19341" y="12183"/>
                    <a:pt x="19321" y="12025"/>
                    <a:pt x="19301" y="11855"/>
                  </a:cubicBezTo>
                  <a:cubicBezTo>
                    <a:pt x="19246" y="11398"/>
                    <a:pt x="19185" y="10918"/>
                    <a:pt x="19311" y="10479"/>
                  </a:cubicBezTo>
                  <a:cubicBezTo>
                    <a:pt x="19351" y="10320"/>
                    <a:pt x="19417" y="10186"/>
                    <a:pt x="19447" y="10022"/>
                  </a:cubicBezTo>
                  <a:cubicBezTo>
                    <a:pt x="19553" y="9582"/>
                    <a:pt x="19427" y="9102"/>
                    <a:pt x="19493" y="8645"/>
                  </a:cubicBezTo>
                  <a:cubicBezTo>
                    <a:pt x="19533" y="8375"/>
                    <a:pt x="19629" y="8106"/>
                    <a:pt x="19563" y="7848"/>
                  </a:cubicBezTo>
                  <a:cubicBezTo>
                    <a:pt x="19533" y="7737"/>
                    <a:pt x="19477" y="7626"/>
                    <a:pt x="19503" y="7526"/>
                  </a:cubicBezTo>
                  <a:cubicBezTo>
                    <a:pt x="19523" y="7444"/>
                    <a:pt x="19573" y="7379"/>
                    <a:pt x="19619" y="7309"/>
                  </a:cubicBezTo>
                  <a:cubicBezTo>
                    <a:pt x="19669" y="7198"/>
                    <a:pt x="19649" y="7063"/>
                    <a:pt x="19629" y="6940"/>
                  </a:cubicBezTo>
                  <a:cubicBezTo>
                    <a:pt x="19573" y="6606"/>
                    <a:pt x="19533" y="6272"/>
                    <a:pt x="19477" y="5932"/>
                  </a:cubicBezTo>
                  <a:cubicBezTo>
                    <a:pt x="19467" y="5833"/>
                    <a:pt x="19447" y="5722"/>
                    <a:pt x="19493" y="5622"/>
                  </a:cubicBezTo>
                  <a:cubicBezTo>
                    <a:pt x="19563" y="5452"/>
                    <a:pt x="19770" y="5417"/>
                    <a:pt x="19936" y="5440"/>
                  </a:cubicBezTo>
                  <a:cubicBezTo>
                    <a:pt x="20108" y="5464"/>
                    <a:pt x="20274" y="5522"/>
                    <a:pt x="20430" y="5440"/>
                  </a:cubicBezTo>
                  <a:cubicBezTo>
                    <a:pt x="20420" y="5364"/>
                    <a:pt x="20410" y="5276"/>
                    <a:pt x="20390" y="5206"/>
                  </a:cubicBezTo>
                  <a:cubicBezTo>
                    <a:pt x="20486" y="5229"/>
                    <a:pt x="20592" y="5183"/>
                    <a:pt x="20652" y="5095"/>
                  </a:cubicBezTo>
                  <a:lnTo>
                    <a:pt x="20622" y="4321"/>
                  </a:lnTo>
                  <a:cubicBezTo>
                    <a:pt x="20874" y="4146"/>
                    <a:pt x="21121" y="3952"/>
                    <a:pt x="21333" y="3718"/>
                  </a:cubicBezTo>
                  <a:cubicBezTo>
                    <a:pt x="21459" y="3583"/>
                    <a:pt x="21585" y="3413"/>
                    <a:pt x="21575" y="3214"/>
                  </a:cubicBezTo>
                  <a:cubicBezTo>
                    <a:pt x="21575" y="3044"/>
                    <a:pt x="21469" y="2880"/>
                    <a:pt x="21383" y="2734"/>
                  </a:cubicBezTo>
                  <a:cubicBezTo>
                    <a:pt x="21192" y="2394"/>
                    <a:pt x="21086" y="1984"/>
                    <a:pt x="21086" y="1568"/>
                  </a:cubicBezTo>
                  <a:cubicBezTo>
                    <a:pt x="21046" y="1533"/>
                    <a:pt x="20990" y="1492"/>
                    <a:pt x="20950" y="1468"/>
                  </a:cubicBezTo>
                  <a:cubicBezTo>
                    <a:pt x="20919" y="1480"/>
                    <a:pt x="20884" y="1492"/>
                    <a:pt x="20844" y="1503"/>
                  </a:cubicBezTo>
                  <a:cubicBezTo>
                    <a:pt x="20854" y="1480"/>
                    <a:pt x="20854" y="1468"/>
                    <a:pt x="20864" y="1445"/>
                  </a:cubicBezTo>
                  <a:cubicBezTo>
                    <a:pt x="20793" y="1445"/>
                    <a:pt x="20718" y="1421"/>
                    <a:pt x="20652" y="1398"/>
                  </a:cubicBezTo>
                  <a:cubicBezTo>
                    <a:pt x="20602" y="1421"/>
                    <a:pt x="20546" y="1410"/>
                    <a:pt x="20506" y="1357"/>
                  </a:cubicBezTo>
                  <a:cubicBezTo>
                    <a:pt x="20486" y="1380"/>
                    <a:pt x="20451" y="1421"/>
                    <a:pt x="20420" y="1433"/>
                  </a:cubicBezTo>
                  <a:cubicBezTo>
                    <a:pt x="20390" y="1445"/>
                    <a:pt x="20350" y="1445"/>
                    <a:pt x="20324" y="1410"/>
                  </a:cubicBezTo>
                  <a:cubicBezTo>
                    <a:pt x="20314" y="1380"/>
                    <a:pt x="20304" y="1357"/>
                    <a:pt x="20294" y="1345"/>
                  </a:cubicBezTo>
                  <a:cubicBezTo>
                    <a:pt x="20274" y="1334"/>
                    <a:pt x="20244" y="1334"/>
                    <a:pt x="20219" y="1345"/>
                  </a:cubicBezTo>
                  <a:cubicBezTo>
                    <a:pt x="20188" y="1345"/>
                    <a:pt x="20158" y="1322"/>
                    <a:pt x="20168" y="1298"/>
                  </a:cubicBezTo>
                  <a:cubicBezTo>
                    <a:pt x="20219" y="1175"/>
                    <a:pt x="20082" y="1029"/>
                    <a:pt x="19997" y="918"/>
                  </a:cubicBezTo>
                  <a:cubicBezTo>
                    <a:pt x="19977" y="894"/>
                    <a:pt x="19956" y="853"/>
                    <a:pt x="19926" y="841"/>
                  </a:cubicBezTo>
                  <a:cubicBezTo>
                    <a:pt x="19916" y="841"/>
                    <a:pt x="19901" y="830"/>
                    <a:pt x="19891" y="818"/>
                  </a:cubicBezTo>
                  <a:cubicBezTo>
                    <a:pt x="19881" y="806"/>
                    <a:pt x="19871" y="795"/>
                    <a:pt x="19861" y="771"/>
                  </a:cubicBezTo>
                  <a:cubicBezTo>
                    <a:pt x="19840" y="718"/>
                    <a:pt x="19810" y="683"/>
                    <a:pt x="19765" y="660"/>
                  </a:cubicBezTo>
                  <a:cubicBezTo>
                    <a:pt x="19745" y="648"/>
                    <a:pt x="19724" y="636"/>
                    <a:pt x="19689" y="648"/>
                  </a:cubicBezTo>
                  <a:cubicBezTo>
                    <a:pt x="19674" y="654"/>
                    <a:pt x="19664" y="683"/>
                    <a:pt x="19674" y="707"/>
                  </a:cubicBezTo>
                  <a:cubicBezTo>
                    <a:pt x="19669" y="707"/>
                    <a:pt x="19664" y="707"/>
                    <a:pt x="19659" y="707"/>
                  </a:cubicBezTo>
                  <a:cubicBezTo>
                    <a:pt x="19609" y="730"/>
                    <a:pt x="19659" y="824"/>
                    <a:pt x="19619" y="877"/>
                  </a:cubicBezTo>
                  <a:cubicBezTo>
                    <a:pt x="19609" y="888"/>
                    <a:pt x="19573" y="906"/>
                    <a:pt x="19573" y="929"/>
                  </a:cubicBezTo>
                  <a:cubicBezTo>
                    <a:pt x="19573" y="941"/>
                    <a:pt x="19573" y="941"/>
                    <a:pt x="19583" y="953"/>
                  </a:cubicBezTo>
                  <a:lnTo>
                    <a:pt x="19679" y="1140"/>
                  </a:lnTo>
                  <a:cubicBezTo>
                    <a:pt x="19689" y="1152"/>
                    <a:pt x="19704" y="1175"/>
                    <a:pt x="19714" y="1187"/>
                  </a:cubicBezTo>
                  <a:cubicBezTo>
                    <a:pt x="19735" y="1199"/>
                    <a:pt x="19755" y="1199"/>
                    <a:pt x="19765" y="1211"/>
                  </a:cubicBezTo>
                  <a:cubicBezTo>
                    <a:pt x="19795" y="1234"/>
                    <a:pt x="19810" y="1298"/>
                    <a:pt x="19820" y="1334"/>
                  </a:cubicBezTo>
                  <a:cubicBezTo>
                    <a:pt x="19840" y="1380"/>
                    <a:pt x="19901" y="1410"/>
                    <a:pt x="19946" y="1398"/>
                  </a:cubicBezTo>
                  <a:cubicBezTo>
                    <a:pt x="19987" y="1457"/>
                    <a:pt x="20032" y="1521"/>
                    <a:pt x="20062" y="1591"/>
                  </a:cubicBezTo>
                  <a:cubicBezTo>
                    <a:pt x="20072" y="1603"/>
                    <a:pt x="20072" y="1626"/>
                    <a:pt x="20072" y="1644"/>
                  </a:cubicBezTo>
                  <a:cubicBezTo>
                    <a:pt x="20072" y="1679"/>
                    <a:pt x="20052" y="1703"/>
                    <a:pt x="20052" y="1726"/>
                  </a:cubicBezTo>
                  <a:cubicBezTo>
                    <a:pt x="20052" y="1779"/>
                    <a:pt x="20103" y="1814"/>
                    <a:pt x="20093" y="1849"/>
                  </a:cubicBezTo>
                  <a:cubicBezTo>
                    <a:pt x="20123" y="1873"/>
                    <a:pt x="20168" y="1902"/>
                    <a:pt x="20198" y="1925"/>
                  </a:cubicBezTo>
                  <a:cubicBezTo>
                    <a:pt x="20219" y="1960"/>
                    <a:pt x="20198" y="2007"/>
                    <a:pt x="20168" y="2037"/>
                  </a:cubicBezTo>
                  <a:cubicBezTo>
                    <a:pt x="20178" y="2095"/>
                    <a:pt x="20158" y="2171"/>
                    <a:pt x="20103" y="2206"/>
                  </a:cubicBezTo>
                  <a:cubicBezTo>
                    <a:pt x="20123" y="2206"/>
                    <a:pt x="20138" y="2230"/>
                    <a:pt x="20138" y="2242"/>
                  </a:cubicBezTo>
                  <a:cubicBezTo>
                    <a:pt x="20138" y="2271"/>
                    <a:pt x="20113" y="2283"/>
                    <a:pt x="20103" y="2294"/>
                  </a:cubicBezTo>
                  <a:cubicBezTo>
                    <a:pt x="20062" y="2330"/>
                    <a:pt x="20017" y="2353"/>
                    <a:pt x="19977" y="2330"/>
                  </a:cubicBezTo>
                  <a:cubicBezTo>
                    <a:pt x="19901" y="2294"/>
                    <a:pt x="19916" y="2130"/>
                    <a:pt x="19830" y="2095"/>
                  </a:cubicBezTo>
                  <a:cubicBezTo>
                    <a:pt x="19795" y="2119"/>
                    <a:pt x="19755" y="2119"/>
                    <a:pt x="19724" y="2083"/>
                  </a:cubicBezTo>
                  <a:cubicBezTo>
                    <a:pt x="19704" y="2119"/>
                    <a:pt x="19679" y="2160"/>
                    <a:pt x="19649" y="2171"/>
                  </a:cubicBezTo>
                  <a:cubicBezTo>
                    <a:pt x="19619" y="2195"/>
                    <a:pt x="19573" y="2195"/>
                    <a:pt x="19553" y="2171"/>
                  </a:cubicBezTo>
                  <a:cubicBezTo>
                    <a:pt x="19553" y="2230"/>
                    <a:pt x="19493" y="2253"/>
                    <a:pt x="19437" y="2283"/>
                  </a:cubicBezTo>
                  <a:cubicBezTo>
                    <a:pt x="19407" y="2294"/>
                    <a:pt x="19377" y="2306"/>
                    <a:pt x="19361" y="2341"/>
                  </a:cubicBezTo>
                  <a:cubicBezTo>
                    <a:pt x="19341" y="2283"/>
                    <a:pt x="19246" y="2283"/>
                    <a:pt x="19225" y="2353"/>
                  </a:cubicBezTo>
                  <a:cubicBezTo>
                    <a:pt x="19165" y="2253"/>
                    <a:pt x="19059" y="2195"/>
                    <a:pt x="18953" y="2183"/>
                  </a:cubicBezTo>
                  <a:cubicBezTo>
                    <a:pt x="18918" y="2107"/>
                    <a:pt x="18837" y="2060"/>
                    <a:pt x="18761" y="2072"/>
                  </a:cubicBezTo>
                  <a:cubicBezTo>
                    <a:pt x="18761" y="2119"/>
                    <a:pt x="18716" y="2160"/>
                    <a:pt x="18676" y="2148"/>
                  </a:cubicBezTo>
                  <a:cubicBezTo>
                    <a:pt x="18635" y="2148"/>
                    <a:pt x="18600" y="2107"/>
                    <a:pt x="18570" y="2072"/>
                  </a:cubicBezTo>
                  <a:cubicBezTo>
                    <a:pt x="18540" y="2107"/>
                    <a:pt x="18484" y="2095"/>
                    <a:pt x="18464" y="2072"/>
                  </a:cubicBezTo>
                  <a:cubicBezTo>
                    <a:pt x="18454" y="2083"/>
                    <a:pt x="18454" y="2107"/>
                    <a:pt x="18444" y="2119"/>
                  </a:cubicBezTo>
                  <a:cubicBezTo>
                    <a:pt x="18368" y="2107"/>
                    <a:pt x="18308" y="2095"/>
                    <a:pt x="18232" y="2095"/>
                  </a:cubicBezTo>
                  <a:cubicBezTo>
                    <a:pt x="18202" y="2095"/>
                    <a:pt x="18156" y="2095"/>
                    <a:pt x="18136" y="2130"/>
                  </a:cubicBezTo>
                  <a:cubicBezTo>
                    <a:pt x="18167" y="2130"/>
                    <a:pt x="18192" y="2148"/>
                    <a:pt x="18222" y="2148"/>
                  </a:cubicBezTo>
                  <a:cubicBezTo>
                    <a:pt x="18232" y="2183"/>
                    <a:pt x="18192" y="2195"/>
                    <a:pt x="18167" y="2195"/>
                  </a:cubicBezTo>
                  <a:cubicBezTo>
                    <a:pt x="18136" y="2195"/>
                    <a:pt x="18106" y="2183"/>
                    <a:pt x="18086" y="2206"/>
                  </a:cubicBezTo>
                  <a:cubicBezTo>
                    <a:pt x="18071" y="2218"/>
                    <a:pt x="18071" y="2230"/>
                    <a:pt x="18061" y="2242"/>
                  </a:cubicBezTo>
                  <a:cubicBezTo>
                    <a:pt x="18030" y="2306"/>
                    <a:pt x="17955" y="2283"/>
                    <a:pt x="17904" y="2271"/>
                  </a:cubicBezTo>
                  <a:cubicBezTo>
                    <a:pt x="17864" y="2294"/>
                    <a:pt x="17819" y="2365"/>
                    <a:pt x="17849" y="2406"/>
                  </a:cubicBezTo>
                  <a:cubicBezTo>
                    <a:pt x="17798" y="2417"/>
                    <a:pt x="17743" y="2464"/>
                    <a:pt x="17733" y="2529"/>
                  </a:cubicBezTo>
                  <a:cubicBezTo>
                    <a:pt x="17723" y="2488"/>
                    <a:pt x="17682" y="2499"/>
                    <a:pt x="17652" y="2511"/>
                  </a:cubicBezTo>
                  <a:cubicBezTo>
                    <a:pt x="17617" y="2529"/>
                    <a:pt x="17597" y="2552"/>
                    <a:pt x="17567" y="2564"/>
                  </a:cubicBezTo>
                  <a:cubicBezTo>
                    <a:pt x="17531" y="2564"/>
                    <a:pt x="17511" y="2552"/>
                    <a:pt x="17481" y="2552"/>
                  </a:cubicBezTo>
                  <a:cubicBezTo>
                    <a:pt x="17451" y="2552"/>
                    <a:pt x="17430" y="2587"/>
                    <a:pt x="17440" y="2611"/>
                  </a:cubicBezTo>
                  <a:cubicBezTo>
                    <a:pt x="17395" y="2587"/>
                    <a:pt x="17335" y="2634"/>
                    <a:pt x="17335" y="2687"/>
                  </a:cubicBezTo>
                  <a:cubicBezTo>
                    <a:pt x="17299" y="2675"/>
                    <a:pt x="17269" y="2663"/>
                    <a:pt x="17249" y="2699"/>
                  </a:cubicBezTo>
                  <a:cubicBezTo>
                    <a:pt x="17239" y="2710"/>
                    <a:pt x="17239" y="2722"/>
                    <a:pt x="17249" y="2745"/>
                  </a:cubicBezTo>
                  <a:cubicBezTo>
                    <a:pt x="17249" y="2786"/>
                    <a:pt x="17249" y="2822"/>
                    <a:pt x="17259" y="2857"/>
                  </a:cubicBezTo>
                  <a:cubicBezTo>
                    <a:pt x="17183" y="2845"/>
                    <a:pt x="17123" y="2898"/>
                    <a:pt x="17067" y="2945"/>
                  </a:cubicBezTo>
                  <a:cubicBezTo>
                    <a:pt x="17052" y="2962"/>
                    <a:pt x="17027" y="2992"/>
                    <a:pt x="17037" y="3015"/>
                  </a:cubicBezTo>
                  <a:cubicBezTo>
                    <a:pt x="17007" y="2992"/>
                    <a:pt x="16951" y="3027"/>
                    <a:pt x="16931" y="3068"/>
                  </a:cubicBezTo>
                  <a:cubicBezTo>
                    <a:pt x="16901" y="3115"/>
                    <a:pt x="16846" y="3167"/>
                    <a:pt x="16815" y="3126"/>
                  </a:cubicBezTo>
                  <a:cubicBezTo>
                    <a:pt x="16770" y="3191"/>
                    <a:pt x="16740" y="3249"/>
                    <a:pt x="16719" y="3325"/>
                  </a:cubicBezTo>
                  <a:cubicBezTo>
                    <a:pt x="16644" y="3302"/>
                    <a:pt x="16573" y="3302"/>
                    <a:pt x="16508" y="3349"/>
                  </a:cubicBezTo>
                  <a:cubicBezTo>
                    <a:pt x="16488" y="3361"/>
                    <a:pt x="16477" y="3384"/>
                    <a:pt x="16477" y="3413"/>
                  </a:cubicBezTo>
                  <a:cubicBezTo>
                    <a:pt x="16488" y="3437"/>
                    <a:pt x="16518" y="3448"/>
                    <a:pt x="16518" y="3472"/>
                  </a:cubicBezTo>
                  <a:cubicBezTo>
                    <a:pt x="16518" y="3507"/>
                    <a:pt x="16493" y="3525"/>
                    <a:pt x="16467" y="3548"/>
                  </a:cubicBezTo>
                  <a:cubicBezTo>
                    <a:pt x="16427" y="3595"/>
                    <a:pt x="16442" y="3683"/>
                    <a:pt x="16467" y="3753"/>
                  </a:cubicBezTo>
                  <a:cubicBezTo>
                    <a:pt x="16488" y="3818"/>
                    <a:pt x="16498" y="3888"/>
                    <a:pt x="16488" y="3952"/>
                  </a:cubicBezTo>
                  <a:cubicBezTo>
                    <a:pt x="16488" y="3987"/>
                    <a:pt x="16493" y="4028"/>
                    <a:pt x="16467" y="4052"/>
                  </a:cubicBezTo>
                  <a:cubicBezTo>
                    <a:pt x="16447" y="4075"/>
                    <a:pt x="16402" y="4075"/>
                    <a:pt x="16392" y="4040"/>
                  </a:cubicBezTo>
                  <a:cubicBezTo>
                    <a:pt x="16306" y="4110"/>
                    <a:pt x="16200" y="4122"/>
                    <a:pt x="16094" y="4087"/>
                  </a:cubicBezTo>
                  <a:cubicBezTo>
                    <a:pt x="16064" y="4075"/>
                    <a:pt x="16034" y="4052"/>
                    <a:pt x="16009" y="4011"/>
                  </a:cubicBezTo>
                  <a:cubicBezTo>
                    <a:pt x="15998" y="3987"/>
                    <a:pt x="15998" y="3976"/>
                    <a:pt x="15988" y="3952"/>
                  </a:cubicBezTo>
                  <a:cubicBezTo>
                    <a:pt x="15968" y="3905"/>
                    <a:pt x="15903" y="3888"/>
                    <a:pt x="15893" y="3841"/>
                  </a:cubicBezTo>
                  <a:lnTo>
                    <a:pt x="15893" y="3782"/>
                  </a:lnTo>
                  <a:cubicBezTo>
                    <a:pt x="15882" y="3741"/>
                    <a:pt x="15842" y="3730"/>
                    <a:pt x="15812" y="3706"/>
                  </a:cubicBezTo>
                  <a:cubicBezTo>
                    <a:pt x="15756" y="3671"/>
                    <a:pt x="15746" y="3595"/>
                    <a:pt x="15756" y="3525"/>
                  </a:cubicBezTo>
                  <a:cubicBezTo>
                    <a:pt x="15767" y="3460"/>
                    <a:pt x="15797" y="3402"/>
                    <a:pt x="15832" y="3337"/>
                  </a:cubicBezTo>
                  <a:lnTo>
                    <a:pt x="15862" y="3302"/>
                  </a:lnTo>
                  <a:cubicBezTo>
                    <a:pt x="15872" y="3290"/>
                    <a:pt x="15893" y="3290"/>
                    <a:pt x="15903" y="3302"/>
                  </a:cubicBezTo>
                  <a:cubicBezTo>
                    <a:pt x="15968" y="3302"/>
                    <a:pt x="16044" y="3314"/>
                    <a:pt x="16104" y="3337"/>
                  </a:cubicBezTo>
                  <a:cubicBezTo>
                    <a:pt x="16140" y="3349"/>
                    <a:pt x="16180" y="3349"/>
                    <a:pt x="16190" y="3314"/>
                  </a:cubicBezTo>
                  <a:cubicBezTo>
                    <a:pt x="16200" y="3261"/>
                    <a:pt x="16124" y="3238"/>
                    <a:pt x="16114" y="3191"/>
                  </a:cubicBezTo>
                  <a:cubicBezTo>
                    <a:pt x="16104" y="3138"/>
                    <a:pt x="16170" y="3091"/>
                    <a:pt x="16170" y="3044"/>
                  </a:cubicBezTo>
                  <a:cubicBezTo>
                    <a:pt x="16170" y="2980"/>
                    <a:pt x="16104" y="2968"/>
                    <a:pt x="16074" y="2933"/>
                  </a:cubicBezTo>
                  <a:cubicBezTo>
                    <a:pt x="16034" y="2880"/>
                    <a:pt x="16024" y="2804"/>
                    <a:pt x="15998" y="2734"/>
                  </a:cubicBezTo>
                  <a:cubicBezTo>
                    <a:pt x="15978" y="2658"/>
                    <a:pt x="15928" y="2587"/>
                    <a:pt x="15862" y="2611"/>
                  </a:cubicBezTo>
                  <a:cubicBezTo>
                    <a:pt x="15872" y="2576"/>
                    <a:pt x="15857" y="2523"/>
                    <a:pt x="15822" y="2499"/>
                  </a:cubicBezTo>
                  <a:cubicBezTo>
                    <a:pt x="15792" y="2470"/>
                    <a:pt x="15756" y="2464"/>
                    <a:pt x="15716" y="2453"/>
                  </a:cubicBezTo>
                  <a:cubicBezTo>
                    <a:pt x="15640" y="2429"/>
                    <a:pt x="15555" y="2417"/>
                    <a:pt x="15494" y="2453"/>
                  </a:cubicBezTo>
                  <a:cubicBezTo>
                    <a:pt x="15459" y="2394"/>
                    <a:pt x="15398" y="2353"/>
                    <a:pt x="15333" y="2365"/>
                  </a:cubicBezTo>
                  <a:cubicBezTo>
                    <a:pt x="15272" y="2376"/>
                    <a:pt x="15217" y="2429"/>
                    <a:pt x="15197" y="2499"/>
                  </a:cubicBezTo>
                  <a:cubicBezTo>
                    <a:pt x="15187" y="2529"/>
                    <a:pt x="15187" y="2564"/>
                    <a:pt x="15207" y="2587"/>
                  </a:cubicBezTo>
                  <a:cubicBezTo>
                    <a:pt x="15227" y="2622"/>
                    <a:pt x="15282" y="2611"/>
                    <a:pt x="15303" y="2634"/>
                  </a:cubicBezTo>
                  <a:cubicBezTo>
                    <a:pt x="15333" y="2663"/>
                    <a:pt x="15333" y="2710"/>
                    <a:pt x="15343" y="2745"/>
                  </a:cubicBezTo>
                  <a:cubicBezTo>
                    <a:pt x="15353" y="2786"/>
                    <a:pt x="15388" y="2822"/>
                    <a:pt x="15419" y="2810"/>
                  </a:cubicBezTo>
                  <a:cubicBezTo>
                    <a:pt x="15388" y="2868"/>
                    <a:pt x="15459" y="2933"/>
                    <a:pt x="15469" y="3003"/>
                  </a:cubicBezTo>
                  <a:cubicBezTo>
                    <a:pt x="15484" y="3068"/>
                    <a:pt x="15439" y="3126"/>
                    <a:pt x="15419" y="3191"/>
                  </a:cubicBezTo>
                  <a:cubicBezTo>
                    <a:pt x="15398" y="3249"/>
                    <a:pt x="15409" y="3325"/>
                    <a:pt x="15439" y="3372"/>
                  </a:cubicBezTo>
                  <a:cubicBezTo>
                    <a:pt x="15409" y="3349"/>
                    <a:pt x="15378" y="3413"/>
                    <a:pt x="15388" y="3460"/>
                  </a:cubicBezTo>
                  <a:cubicBezTo>
                    <a:pt x="15398" y="3495"/>
                    <a:pt x="15419" y="3548"/>
                    <a:pt x="15398" y="3583"/>
                  </a:cubicBezTo>
                  <a:lnTo>
                    <a:pt x="15363" y="3618"/>
                  </a:lnTo>
                  <a:cubicBezTo>
                    <a:pt x="15323" y="3671"/>
                    <a:pt x="15353" y="3765"/>
                    <a:pt x="15419" y="3765"/>
                  </a:cubicBezTo>
                  <a:cubicBezTo>
                    <a:pt x="15398" y="3806"/>
                    <a:pt x="15388" y="3829"/>
                    <a:pt x="15363" y="3864"/>
                  </a:cubicBezTo>
                  <a:cubicBezTo>
                    <a:pt x="15439" y="3888"/>
                    <a:pt x="15484" y="3999"/>
                    <a:pt x="15439" y="4075"/>
                  </a:cubicBezTo>
                  <a:cubicBezTo>
                    <a:pt x="15484" y="4134"/>
                    <a:pt x="15494" y="4210"/>
                    <a:pt x="15469" y="4286"/>
                  </a:cubicBezTo>
                  <a:cubicBezTo>
                    <a:pt x="15449" y="4357"/>
                    <a:pt x="15398" y="4409"/>
                    <a:pt x="15333" y="4433"/>
                  </a:cubicBezTo>
                  <a:cubicBezTo>
                    <a:pt x="15343" y="4456"/>
                    <a:pt x="15333" y="4503"/>
                    <a:pt x="15303" y="4515"/>
                  </a:cubicBezTo>
                  <a:cubicBezTo>
                    <a:pt x="15272" y="4532"/>
                    <a:pt x="15237" y="4515"/>
                    <a:pt x="15217" y="4503"/>
                  </a:cubicBezTo>
                  <a:cubicBezTo>
                    <a:pt x="15197" y="4491"/>
                    <a:pt x="15187" y="4468"/>
                    <a:pt x="15177" y="4456"/>
                  </a:cubicBezTo>
                  <a:cubicBezTo>
                    <a:pt x="15111" y="4392"/>
                    <a:pt x="15035" y="4357"/>
                    <a:pt x="14955" y="4368"/>
                  </a:cubicBezTo>
                  <a:cubicBezTo>
                    <a:pt x="14945" y="4392"/>
                    <a:pt x="14945" y="4421"/>
                    <a:pt x="14930" y="4444"/>
                  </a:cubicBezTo>
                  <a:cubicBezTo>
                    <a:pt x="14839" y="4444"/>
                    <a:pt x="14743" y="4532"/>
                    <a:pt x="14708" y="4626"/>
                  </a:cubicBezTo>
                  <a:cubicBezTo>
                    <a:pt x="14647" y="4614"/>
                    <a:pt x="14602" y="4749"/>
                    <a:pt x="14541" y="4749"/>
                  </a:cubicBezTo>
                  <a:lnTo>
                    <a:pt x="14496" y="4749"/>
                  </a:lnTo>
                  <a:cubicBezTo>
                    <a:pt x="14476" y="4749"/>
                    <a:pt x="14466" y="4761"/>
                    <a:pt x="14446" y="4761"/>
                  </a:cubicBezTo>
                  <a:cubicBezTo>
                    <a:pt x="14299" y="4837"/>
                    <a:pt x="14193" y="4995"/>
                    <a:pt x="14138" y="5165"/>
                  </a:cubicBezTo>
                  <a:cubicBezTo>
                    <a:pt x="14153" y="5130"/>
                    <a:pt x="14193" y="5159"/>
                    <a:pt x="14203" y="5194"/>
                  </a:cubicBezTo>
                  <a:cubicBezTo>
                    <a:pt x="14203" y="5229"/>
                    <a:pt x="14193" y="5253"/>
                    <a:pt x="14178" y="5294"/>
                  </a:cubicBezTo>
                  <a:cubicBezTo>
                    <a:pt x="14158" y="5388"/>
                    <a:pt x="14254" y="5487"/>
                    <a:pt x="14234" y="5587"/>
                  </a:cubicBezTo>
                  <a:cubicBezTo>
                    <a:pt x="14234" y="5610"/>
                    <a:pt x="14224" y="5634"/>
                    <a:pt x="14224" y="5645"/>
                  </a:cubicBezTo>
                  <a:cubicBezTo>
                    <a:pt x="14234" y="5686"/>
                    <a:pt x="14274" y="5686"/>
                    <a:pt x="14299" y="5710"/>
                  </a:cubicBezTo>
                  <a:cubicBezTo>
                    <a:pt x="14319" y="5745"/>
                    <a:pt x="14284" y="5798"/>
                    <a:pt x="14254" y="5809"/>
                  </a:cubicBezTo>
                  <a:cubicBezTo>
                    <a:pt x="14224" y="5821"/>
                    <a:pt x="14178" y="5809"/>
                    <a:pt x="14148" y="5821"/>
                  </a:cubicBezTo>
                  <a:cubicBezTo>
                    <a:pt x="14118" y="5821"/>
                    <a:pt x="14077" y="5845"/>
                    <a:pt x="14062" y="5891"/>
                  </a:cubicBezTo>
                  <a:cubicBezTo>
                    <a:pt x="14012" y="5798"/>
                    <a:pt x="13916" y="5733"/>
                    <a:pt x="13830" y="5686"/>
                  </a:cubicBezTo>
                  <a:cubicBezTo>
                    <a:pt x="13760" y="5645"/>
                    <a:pt x="13684" y="5599"/>
                    <a:pt x="13609" y="5563"/>
                  </a:cubicBezTo>
                  <a:lnTo>
                    <a:pt x="13356" y="5417"/>
                  </a:lnTo>
                  <a:cubicBezTo>
                    <a:pt x="13336" y="5475"/>
                    <a:pt x="13301" y="5540"/>
                    <a:pt x="13281" y="5599"/>
                  </a:cubicBezTo>
                  <a:cubicBezTo>
                    <a:pt x="13261" y="5634"/>
                    <a:pt x="13251" y="5686"/>
                    <a:pt x="13251" y="5733"/>
                  </a:cubicBezTo>
                  <a:cubicBezTo>
                    <a:pt x="13251" y="5786"/>
                    <a:pt x="13271" y="5833"/>
                    <a:pt x="13311" y="5845"/>
                  </a:cubicBezTo>
                  <a:cubicBezTo>
                    <a:pt x="13336" y="5845"/>
                    <a:pt x="13367" y="5845"/>
                    <a:pt x="13377" y="5856"/>
                  </a:cubicBezTo>
                  <a:cubicBezTo>
                    <a:pt x="13397" y="5880"/>
                    <a:pt x="13387" y="5921"/>
                    <a:pt x="13397" y="5944"/>
                  </a:cubicBezTo>
                  <a:cubicBezTo>
                    <a:pt x="13407" y="6003"/>
                    <a:pt x="13472" y="6014"/>
                    <a:pt x="13513" y="6044"/>
                  </a:cubicBezTo>
                  <a:cubicBezTo>
                    <a:pt x="13609" y="6091"/>
                    <a:pt x="13664" y="6225"/>
                    <a:pt x="13629" y="6337"/>
                  </a:cubicBezTo>
                  <a:cubicBezTo>
                    <a:pt x="13609" y="6337"/>
                    <a:pt x="13598" y="6325"/>
                    <a:pt x="13578" y="6325"/>
                  </a:cubicBezTo>
                  <a:cubicBezTo>
                    <a:pt x="13588" y="6360"/>
                    <a:pt x="13558" y="6407"/>
                    <a:pt x="13523" y="6425"/>
                  </a:cubicBezTo>
                  <a:cubicBezTo>
                    <a:pt x="13493" y="6436"/>
                    <a:pt x="13452" y="6436"/>
                    <a:pt x="13417" y="6425"/>
                  </a:cubicBezTo>
                  <a:cubicBezTo>
                    <a:pt x="13397" y="6425"/>
                    <a:pt x="13387" y="6425"/>
                    <a:pt x="13367" y="6407"/>
                  </a:cubicBezTo>
                  <a:lnTo>
                    <a:pt x="13336" y="6372"/>
                  </a:lnTo>
                  <a:cubicBezTo>
                    <a:pt x="13261" y="6237"/>
                    <a:pt x="13089" y="6214"/>
                    <a:pt x="12998" y="6102"/>
                  </a:cubicBezTo>
                  <a:cubicBezTo>
                    <a:pt x="12983" y="6091"/>
                    <a:pt x="12973" y="6067"/>
                    <a:pt x="12973" y="6044"/>
                  </a:cubicBezTo>
                  <a:cubicBezTo>
                    <a:pt x="12973" y="6026"/>
                    <a:pt x="12983" y="6014"/>
                    <a:pt x="12983" y="6003"/>
                  </a:cubicBezTo>
                  <a:cubicBezTo>
                    <a:pt x="12983" y="5979"/>
                    <a:pt x="12953" y="5968"/>
                    <a:pt x="12933" y="5956"/>
                  </a:cubicBezTo>
                  <a:cubicBezTo>
                    <a:pt x="12893" y="5944"/>
                    <a:pt x="12837" y="5891"/>
                    <a:pt x="12827" y="5845"/>
                  </a:cubicBezTo>
                  <a:cubicBezTo>
                    <a:pt x="12807" y="5798"/>
                    <a:pt x="12827" y="5722"/>
                    <a:pt x="12867" y="5698"/>
                  </a:cubicBezTo>
                  <a:cubicBezTo>
                    <a:pt x="12817" y="5675"/>
                    <a:pt x="12772" y="5587"/>
                    <a:pt x="12807" y="5522"/>
                  </a:cubicBezTo>
                  <a:cubicBezTo>
                    <a:pt x="12751" y="5499"/>
                    <a:pt x="12701" y="5452"/>
                    <a:pt x="12721" y="5399"/>
                  </a:cubicBezTo>
                  <a:lnTo>
                    <a:pt x="12751" y="5364"/>
                  </a:lnTo>
                  <a:cubicBezTo>
                    <a:pt x="12772" y="5329"/>
                    <a:pt x="12772" y="5276"/>
                    <a:pt x="12751" y="5253"/>
                  </a:cubicBezTo>
                  <a:cubicBezTo>
                    <a:pt x="12807" y="5206"/>
                    <a:pt x="12827" y="5101"/>
                    <a:pt x="12807" y="5019"/>
                  </a:cubicBezTo>
                  <a:cubicBezTo>
                    <a:pt x="12787" y="4931"/>
                    <a:pt x="12741" y="4872"/>
                    <a:pt x="12701" y="4802"/>
                  </a:cubicBezTo>
                  <a:cubicBezTo>
                    <a:pt x="12681" y="4772"/>
                    <a:pt x="12656" y="4737"/>
                    <a:pt x="12625" y="4726"/>
                  </a:cubicBezTo>
                  <a:cubicBezTo>
                    <a:pt x="12615" y="4726"/>
                    <a:pt x="12595" y="4726"/>
                    <a:pt x="12585" y="4714"/>
                  </a:cubicBezTo>
                  <a:cubicBezTo>
                    <a:pt x="12540" y="4690"/>
                    <a:pt x="12575" y="4591"/>
                    <a:pt x="12530" y="4567"/>
                  </a:cubicBezTo>
                  <a:cubicBezTo>
                    <a:pt x="12509" y="4556"/>
                    <a:pt x="12489" y="4556"/>
                    <a:pt x="12469" y="4544"/>
                  </a:cubicBezTo>
                  <a:cubicBezTo>
                    <a:pt x="12459" y="4532"/>
                    <a:pt x="12459" y="4503"/>
                    <a:pt x="12434" y="4491"/>
                  </a:cubicBezTo>
                  <a:cubicBezTo>
                    <a:pt x="12424" y="4480"/>
                    <a:pt x="12403" y="4480"/>
                    <a:pt x="12383" y="4480"/>
                  </a:cubicBezTo>
                  <a:cubicBezTo>
                    <a:pt x="12308" y="4468"/>
                    <a:pt x="12277" y="4368"/>
                    <a:pt x="12257" y="4298"/>
                  </a:cubicBezTo>
                  <a:cubicBezTo>
                    <a:pt x="12338" y="4286"/>
                    <a:pt x="12424" y="4269"/>
                    <a:pt x="12499" y="4245"/>
                  </a:cubicBezTo>
                  <a:cubicBezTo>
                    <a:pt x="12530" y="4245"/>
                    <a:pt x="12565" y="4233"/>
                    <a:pt x="12595" y="4245"/>
                  </a:cubicBezTo>
                  <a:cubicBezTo>
                    <a:pt x="12635" y="4257"/>
                    <a:pt x="12671" y="4310"/>
                    <a:pt x="12701" y="4333"/>
                  </a:cubicBezTo>
                  <a:cubicBezTo>
                    <a:pt x="12731" y="4368"/>
                    <a:pt x="12772" y="4392"/>
                    <a:pt x="12817" y="4368"/>
                  </a:cubicBezTo>
                  <a:lnTo>
                    <a:pt x="12817" y="4491"/>
                  </a:lnTo>
                  <a:cubicBezTo>
                    <a:pt x="12847" y="4456"/>
                    <a:pt x="12903" y="4468"/>
                    <a:pt x="12943" y="4491"/>
                  </a:cubicBezTo>
                  <a:cubicBezTo>
                    <a:pt x="12998" y="4515"/>
                    <a:pt x="13049" y="4544"/>
                    <a:pt x="13114" y="4567"/>
                  </a:cubicBezTo>
                  <a:cubicBezTo>
                    <a:pt x="13165" y="4591"/>
                    <a:pt x="13205" y="4614"/>
                    <a:pt x="13261" y="4603"/>
                  </a:cubicBezTo>
                  <a:cubicBezTo>
                    <a:pt x="13291" y="4603"/>
                    <a:pt x="13326" y="4579"/>
                    <a:pt x="13356" y="4591"/>
                  </a:cubicBezTo>
                  <a:cubicBezTo>
                    <a:pt x="13387" y="4591"/>
                    <a:pt x="13432" y="4626"/>
                    <a:pt x="13407" y="4667"/>
                  </a:cubicBezTo>
                  <a:cubicBezTo>
                    <a:pt x="13548" y="4702"/>
                    <a:pt x="13684" y="4726"/>
                    <a:pt x="13820" y="4726"/>
                  </a:cubicBezTo>
                  <a:cubicBezTo>
                    <a:pt x="13800" y="4726"/>
                    <a:pt x="13790" y="4714"/>
                    <a:pt x="13770" y="4714"/>
                  </a:cubicBezTo>
                  <a:cubicBezTo>
                    <a:pt x="13840" y="4702"/>
                    <a:pt x="13926" y="4690"/>
                    <a:pt x="14002" y="4679"/>
                  </a:cubicBezTo>
                  <a:cubicBezTo>
                    <a:pt x="14002" y="4655"/>
                    <a:pt x="14002" y="4626"/>
                    <a:pt x="13992" y="4603"/>
                  </a:cubicBezTo>
                  <a:cubicBezTo>
                    <a:pt x="14052" y="4603"/>
                    <a:pt x="14128" y="4603"/>
                    <a:pt x="14193" y="4579"/>
                  </a:cubicBezTo>
                  <a:cubicBezTo>
                    <a:pt x="14234" y="4556"/>
                    <a:pt x="14274" y="4515"/>
                    <a:pt x="14319" y="4468"/>
                  </a:cubicBezTo>
                  <a:cubicBezTo>
                    <a:pt x="14360" y="4421"/>
                    <a:pt x="14415" y="4368"/>
                    <a:pt x="14456" y="4321"/>
                  </a:cubicBezTo>
                  <a:lnTo>
                    <a:pt x="14425" y="4286"/>
                  </a:lnTo>
                  <a:cubicBezTo>
                    <a:pt x="14486" y="4245"/>
                    <a:pt x="14531" y="4146"/>
                    <a:pt x="14496" y="4064"/>
                  </a:cubicBezTo>
                  <a:cubicBezTo>
                    <a:pt x="14486" y="4064"/>
                    <a:pt x="14476" y="4040"/>
                    <a:pt x="14486" y="4028"/>
                  </a:cubicBezTo>
                  <a:cubicBezTo>
                    <a:pt x="14496" y="4011"/>
                    <a:pt x="14521" y="4011"/>
                    <a:pt x="14531" y="3999"/>
                  </a:cubicBezTo>
                  <a:cubicBezTo>
                    <a:pt x="14561" y="3987"/>
                    <a:pt x="14561" y="3941"/>
                    <a:pt x="14561" y="3888"/>
                  </a:cubicBezTo>
                  <a:lnTo>
                    <a:pt x="14531" y="3782"/>
                  </a:lnTo>
                  <a:cubicBezTo>
                    <a:pt x="14531" y="3741"/>
                    <a:pt x="14541" y="3706"/>
                    <a:pt x="14521" y="3683"/>
                  </a:cubicBezTo>
                  <a:cubicBezTo>
                    <a:pt x="14511" y="3659"/>
                    <a:pt x="14486" y="3642"/>
                    <a:pt x="14476" y="3630"/>
                  </a:cubicBezTo>
                  <a:cubicBezTo>
                    <a:pt x="14456" y="3583"/>
                    <a:pt x="14511" y="3548"/>
                    <a:pt x="14511" y="3495"/>
                  </a:cubicBezTo>
                  <a:cubicBezTo>
                    <a:pt x="14511" y="3448"/>
                    <a:pt x="14456" y="3413"/>
                    <a:pt x="14425" y="3437"/>
                  </a:cubicBezTo>
                  <a:cubicBezTo>
                    <a:pt x="14446" y="3402"/>
                    <a:pt x="14440" y="3349"/>
                    <a:pt x="14415" y="3314"/>
                  </a:cubicBezTo>
                  <a:cubicBezTo>
                    <a:pt x="14395" y="3279"/>
                    <a:pt x="14360" y="3249"/>
                    <a:pt x="14330" y="3226"/>
                  </a:cubicBezTo>
                  <a:cubicBezTo>
                    <a:pt x="14284" y="3167"/>
                    <a:pt x="14264" y="3068"/>
                    <a:pt x="14203" y="3068"/>
                  </a:cubicBezTo>
                  <a:cubicBezTo>
                    <a:pt x="14193" y="3003"/>
                    <a:pt x="14108" y="2980"/>
                    <a:pt x="14052" y="2956"/>
                  </a:cubicBezTo>
                  <a:cubicBezTo>
                    <a:pt x="13982" y="2921"/>
                    <a:pt x="13916" y="2845"/>
                    <a:pt x="13866" y="2775"/>
                  </a:cubicBezTo>
                  <a:cubicBezTo>
                    <a:pt x="13830" y="2722"/>
                    <a:pt x="13800" y="2652"/>
                    <a:pt x="13745" y="2652"/>
                  </a:cubicBezTo>
                  <a:cubicBezTo>
                    <a:pt x="13745" y="2587"/>
                    <a:pt x="13714" y="2540"/>
                    <a:pt x="13664" y="2529"/>
                  </a:cubicBezTo>
                  <a:cubicBezTo>
                    <a:pt x="13629" y="2529"/>
                    <a:pt x="13598" y="2540"/>
                    <a:pt x="13578" y="2511"/>
                  </a:cubicBezTo>
                  <a:cubicBezTo>
                    <a:pt x="13568" y="2499"/>
                    <a:pt x="13558" y="2476"/>
                    <a:pt x="13558" y="2464"/>
                  </a:cubicBezTo>
                  <a:cubicBezTo>
                    <a:pt x="13513" y="2353"/>
                    <a:pt x="13367" y="2330"/>
                    <a:pt x="13326" y="2218"/>
                  </a:cubicBezTo>
                  <a:lnTo>
                    <a:pt x="13104" y="2072"/>
                  </a:lnTo>
                  <a:cubicBezTo>
                    <a:pt x="13079" y="2060"/>
                    <a:pt x="13049" y="2031"/>
                    <a:pt x="13039" y="2007"/>
                  </a:cubicBezTo>
                  <a:cubicBezTo>
                    <a:pt x="13029" y="1978"/>
                    <a:pt x="13019" y="1960"/>
                    <a:pt x="12998" y="1949"/>
                  </a:cubicBezTo>
                  <a:cubicBezTo>
                    <a:pt x="12963" y="1925"/>
                    <a:pt x="12923" y="1925"/>
                    <a:pt x="12877" y="1925"/>
                  </a:cubicBezTo>
                  <a:cubicBezTo>
                    <a:pt x="12837" y="1925"/>
                    <a:pt x="12797" y="1902"/>
                    <a:pt x="12741" y="1884"/>
                  </a:cubicBezTo>
                  <a:cubicBezTo>
                    <a:pt x="12701" y="1873"/>
                    <a:pt x="12646" y="1884"/>
                    <a:pt x="12615" y="1925"/>
                  </a:cubicBezTo>
                  <a:cubicBezTo>
                    <a:pt x="12605" y="1861"/>
                    <a:pt x="12540" y="1849"/>
                    <a:pt x="12489" y="1861"/>
                  </a:cubicBezTo>
                  <a:cubicBezTo>
                    <a:pt x="12414" y="1861"/>
                    <a:pt x="12338" y="1884"/>
                    <a:pt x="12267" y="1914"/>
                  </a:cubicBezTo>
                  <a:cubicBezTo>
                    <a:pt x="12222" y="1884"/>
                    <a:pt x="12212" y="1814"/>
                    <a:pt x="12232" y="1767"/>
                  </a:cubicBezTo>
                  <a:cubicBezTo>
                    <a:pt x="12257" y="1714"/>
                    <a:pt x="12288" y="1679"/>
                    <a:pt x="12318" y="1644"/>
                  </a:cubicBezTo>
                  <a:cubicBezTo>
                    <a:pt x="12288" y="1626"/>
                    <a:pt x="12257" y="1626"/>
                    <a:pt x="12212" y="1615"/>
                  </a:cubicBezTo>
                  <a:cubicBezTo>
                    <a:pt x="12202" y="1615"/>
                    <a:pt x="12202" y="1615"/>
                    <a:pt x="12192" y="1603"/>
                  </a:cubicBezTo>
                  <a:cubicBezTo>
                    <a:pt x="12172" y="1591"/>
                    <a:pt x="12182" y="1556"/>
                    <a:pt x="12202" y="1533"/>
                  </a:cubicBezTo>
                  <a:cubicBezTo>
                    <a:pt x="12212" y="1503"/>
                    <a:pt x="12222" y="1468"/>
                    <a:pt x="12202" y="1457"/>
                  </a:cubicBezTo>
                  <a:cubicBezTo>
                    <a:pt x="12212" y="1398"/>
                    <a:pt x="12131" y="1357"/>
                    <a:pt x="12076" y="1334"/>
                  </a:cubicBezTo>
                  <a:cubicBezTo>
                    <a:pt x="12035" y="1310"/>
                    <a:pt x="11985" y="1298"/>
                    <a:pt x="11940" y="1275"/>
                  </a:cubicBezTo>
                  <a:cubicBezTo>
                    <a:pt x="11899" y="1246"/>
                    <a:pt x="11834" y="1234"/>
                    <a:pt x="11788" y="1263"/>
                  </a:cubicBezTo>
                  <a:cubicBezTo>
                    <a:pt x="11748" y="1287"/>
                    <a:pt x="11748" y="1380"/>
                    <a:pt x="11788" y="1398"/>
                  </a:cubicBezTo>
                  <a:cubicBezTo>
                    <a:pt x="11768" y="1421"/>
                    <a:pt x="11738" y="1445"/>
                    <a:pt x="11718" y="1468"/>
                  </a:cubicBezTo>
                  <a:cubicBezTo>
                    <a:pt x="11738" y="1492"/>
                    <a:pt x="11748" y="1521"/>
                    <a:pt x="11768" y="1544"/>
                  </a:cubicBezTo>
                  <a:cubicBezTo>
                    <a:pt x="11698" y="1568"/>
                    <a:pt x="11612" y="1544"/>
                    <a:pt x="11536" y="1492"/>
                  </a:cubicBezTo>
                  <a:cubicBezTo>
                    <a:pt x="11536" y="1468"/>
                    <a:pt x="11546" y="1433"/>
                    <a:pt x="11567" y="1421"/>
                  </a:cubicBezTo>
                  <a:cubicBezTo>
                    <a:pt x="11461" y="1398"/>
                    <a:pt x="11355" y="1357"/>
                    <a:pt x="11249" y="1298"/>
                  </a:cubicBezTo>
                  <a:cubicBezTo>
                    <a:pt x="11229" y="1263"/>
                    <a:pt x="11219" y="1222"/>
                    <a:pt x="11219" y="1175"/>
                  </a:cubicBezTo>
                  <a:cubicBezTo>
                    <a:pt x="11274" y="1175"/>
                    <a:pt x="11324" y="1111"/>
                    <a:pt x="11314" y="1052"/>
                  </a:cubicBezTo>
                  <a:cubicBezTo>
                    <a:pt x="11365" y="1029"/>
                    <a:pt x="11420" y="1017"/>
                    <a:pt x="11486" y="1017"/>
                  </a:cubicBezTo>
                  <a:cubicBezTo>
                    <a:pt x="11516" y="1017"/>
                    <a:pt x="11561" y="1011"/>
                    <a:pt x="11592" y="1000"/>
                  </a:cubicBezTo>
                  <a:cubicBezTo>
                    <a:pt x="11627" y="982"/>
                    <a:pt x="11652" y="953"/>
                    <a:pt x="11652" y="918"/>
                  </a:cubicBezTo>
                  <a:cubicBezTo>
                    <a:pt x="11652" y="841"/>
                    <a:pt x="11567" y="818"/>
                    <a:pt x="11536" y="759"/>
                  </a:cubicBezTo>
                  <a:cubicBezTo>
                    <a:pt x="11516" y="718"/>
                    <a:pt x="11516" y="683"/>
                    <a:pt x="11496" y="648"/>
                  </a:cubicBezTo>
                  <a:cubicBezTo>
                    <a:pt x="11461" y="607"/>
                    <a:pt x="11410" y="607"/>
                    <a:pt x="11365" y="595"/>
                  </a:cubicBezTo>
                  <a:cubicBezTo>
                    <a:pt x="11324" y="584"/>
                    <a:pt x="11274" y="549"/>
                    <a:pt x="11284" y="496"/>
                  </a:cubicBezTo>
                  <a:cubicBezTo>
                    <a:pt x="11249" y="513"/>
                    <a:pt x="11209" y="537"/>
                    <a:pt x="11178" y="549"/>
                  </a:cubicBezTo>
                  <a:cubicBezTo>
                    <a:pt x="11168" y="484"/>
                    <a:pt x="11143" y="437"/>
                    <a:pt x="11103" y="414"/>
                  </a:cubicBezTo>
                  <a:cubicBezTo>
                    <a:pt x="11082" y="402"/>
                    <a:pt x="11062" y="373"/>
                    <a:pt x="11037" y="361"/>
                  </a:cubicBezTo>
                  <a:cubicBezTo>
                    <a:pt x="11017" y="338"/>
                    <a:pt x="11007" y="302"/>
                    <a:pt x="11027" y="279"/>
                  </a:cubicBezTo>
                  <a:cubicBezTo>
                    <a:pt x="10987" y="314"/>
                    <a:pt x="10921" y="279"/>
                    <a:pt x="10891" y="238"/>
                  </a:cubicBezTo>
                  <a:cubicBezTo>
                    <a:pt x="10861" y="191"/>
                    <a:pt x="10840" y="133"/>
                    <a:pt x="10785" y="103"/>
                  </a:cubicBezTo>
                  <a:cubicBezTo>
                    <a:pt x="10745" y="80"/>
                    <a:pt x="10689" y="92"/>
                    <a:pt x="10649" y="103"/>
                  </a:cubicBezTo>
                  <a:cubicBezTo>
                    <a:pt x="10583" y="115"/>
                    <a:pt x="10533" y="144"/>
                    <a:pt x="10467" y="168"/>
                  </a:cubicBezTo>
                  <a:cubicBezTo>
                    <a:pt x="10488" y="250"/>
                    <a:pt x="10498" y="349"/>
                    <a:pt x="10498" y="449"/>
                  </a:cubicBezTo>
                  <a:cubicBezTo>
                    <a:pt x="10447" y="484"/>
                    <a:pt x="10417" y="560"/>
                    <a:pt x="10417" y="636"/>
                  </a:cubicBezTo>
                  <a:cubicBezTo>
                    <a:pt x="10341" y="560"/>
                    <a:pt x="10256" y="449"/>
                    <a:pt x="10301" y="338"/>
                  </a:cubicBezTo>
                  <a:cubicBezTo>
                    <a:pt x="10311" y="302"/>
                    <a:pt x="10331" y="267"/>
                    <a:pt x="10311" y="238"/>
                  </a:cubicBezTo>
                  <a:cubicBezTo>
                    <a:pt x="10291" y="215"/>
                    <a:pt x="10256" y="226"/>
                    <a:pt x="10235" y="215"/>
                  </a:cubicBezTo>
                  <a:cubicBezTo>
                    <a:pt x="10195" y="191"/>
                    <a:pt x="10205" y="133"/>
                    <a:pt x="10195" y="80"/>
                  </a:cubicBezTo>
                  <a:cubicBezTo>
                    <a:pt x="10160" y="-8"/>
                    <a:pt x="10054" y="-8"/>
                    <a:pt x="9983" y="10"/>
                  </a:cubicBezTo>
                  <a:cubicBezTo>
                    <a:pt x="9958" y="56"/>
                    <a:pt x="9948" y="133"/>
                    <a:pt x="9973" y="179"/>
                  </a:cubicBezTo>
                  <a:cubicBezTo>
                    <a:pt x="9938" y="191"/>
                    <a:pt x="9918" y="215"/>
                    <a:pt x="9898" y="238"/>
                  </a:cubicBezTo>
                  <a:cubicBezTo>
                    <a:pt x="9877" y="215"/>
                    <a:pt x="9852" y="203"/>
                    <a:pt x="9832" y="179"/>
                  </a:cubicBezTo>
                  <a:cubicBezTo>
                    <a:pt x="9802" y="156"/>
                    <a:pt x="9772" y="115"/>
                    <a:pt x="9726" y="103"/>
                  </a:cubicBezTo>
                  <a:cubicBezTo>
                    <a:pt x="9686" y="92"/>
                    <a:pt x="9646" y="115"/>
                    <a:pt x="9630" y="168"/>
                  </a:cubicBezTo>
                  <a:cubicBezTo>
                    <a:pt x="9630" y="203"/>
                    <a:pt x="9656" y="250"/>
                    <a:pt x="9676" y="279"/>
                  </a:cubicBezTo>
                  <a:cubicBezTo>
                    <a:pt x="9630" y="250"/>
                    <a:pt x="9600" y="226"/>
                    <a:pt x="9550" y="226"/>
                  </a:cubicBezTo>
                  <a:cubicBezTo>
                    <a:pt x="9504" y="226"/>
                    <a:pt x="9454" y="267"/>
                    <a:pt x="9464" y="326"/>
                  </a:cubicBezTo>
                  <a:cubicBezTo>
                    <a:pt x="9464" y="361"/>
                    <a:pt x="9494" y="390"/>
                    <a:pt x="9504" y="426"/>
                  </a:cubicBezTo>
                  <a:cubicBezTo>
                    <a:pt x="9514" y="461"/>
                    <a:pt x="9504" y="513"/>
                    <a:pt x="9474" y="496"/>
                  </a:cubicBezTo>
                  <a:cubicBezTo>
                    <a:pt x="9409" y="402"/>
                    <a:pt x="9282" y="361"/>
                    <a:pt x="9187" y="414"/>
                  </a:cubicBezTo>
                  <a:cubicBezTo>
                    <a:pt x="9187" y="437"/>
                    <a:pt x="9197" y="461"/>
                    <a:pt x="9197" y="484"/>
                  </a:cubicBezTo>
                  <a:cubicBezTo>
                    <a:pt x="9167" y="496"/>
                    <a:pt x="9136" y="513"/>
                    <a:pt x="9106" y="537"/>
                  </a:cubicBezTo>
                  <a:cubicBezTo>
                    <a:pt x="9081" y="560"/>
                    <a:pt x="9071" y="607"/>
                    <a:pt x="9091" y="648"/>
                  </a:cubicBezTo>
                  <a:cubicBezTo>
                    <a:pt x="9061" y="595"/>
                    <a:pt x="8985" y="619"/>
                    <a:pt x="8975" y="672"/>
                  </a:cubicBezTo>
                  <a:cubicBezTo>
                    <a:pt x="8955" y="730"/>
                    <a:pt x="8985" y="795"/>
                    <a:pt x="9040" y="818"/>
                  </a:cubicBezTo>
                  <a:cubicBezTo>
                    <a:pt x="9010" y="818"/>
                    <a:pt x="8985" y="841"/>
                    <a:pt x="8975" y="865"/>
                  </a:cubicBezTo>
                  <a:cubicBezTo>
                    <a:pt x="8935" y="841"/>
                    <a:pt x="8894" y="830"/>
                    <a:pt x="8839" y="830"/>
                  </a:cubicBezTo>
                  <a:cubicBezTo>
                    <a:pt x="8798" y="841"/>
                    <a:pt x="8753" y="877"/>
                    <a:pt x="8743" y="929"/>
                  </a:cubicBezTo>
                  <a:lnTo>
                    <a:pt x="8743" y="964"/>
                  </a:lnTo>
                  <a:cubicBezTo>
                    <a:pt x="8723" y="1000"/>
                    <a:pt x="8682" y="941"/>
                    <a:pt x="8647" y="929"/>
                  </a:cubicBezTo>
                  <a:cubicBezTo>
                    <a:pt x="8607" y="918"/>
                    <a:pt x="8577" y="964"/>
                    <a:pt x="8531" y="964"/>
                  </a:cubicBezTo>
                  <a:cubicBezTo>
                    <a:pt x="8491" y="964"/>
                    <a:pt x="8461" y="894"/>
                    <a:pt x="8491" y="853"/>
                  </a:cubicBezTo>
                  <a:cubicBezTo>
                    <a:pt x="8425" y="841"/>
                    <a:pt x="8365" y="865"/>
                    <a:pt x="8299" y="894"/>
                  </a:cubicBezTo>
                  <a:cubicBezTo>
                    <a:pt x="8259" y="853"/>
                    <a:pt x="8188" y="865"/>
                    <a:pt x="8153" y="894"/>
                  </a:cubicBezTo>
                  <a:cubicBezTo>
                    <a:pt x="8123" y="918"/>
                    <a:pt x="8098" y="964"/>
                    <a:pt x="8077" y="1017"/>
                  </a:cubicBezTo>
                  <a:cubicBezTo>
                    <a:pt x="8047" y="1088"/>
                    <a:pt x="7992" y="1152"/>
                    <a:pt x="7931" y="1187"/>
                  </a:cubicBezTo>
                  <a:cubicBezTo>
                    <a:pt x="7951" y="1187"/>
                    <a:pt x="7961" y="1199"/>
                    <a:pt x="7982" y="1222"/>
                  </a:cubicBezTo>
                  <a:cubicBezTo>
                    <a:pt x="7992" y="1234"/>
                    <a:pt x="7992" y="1246"/>
                    <a:pt x="7992" y="1263"/>
                  </a:cubicBezTo>
                  <a:cubicBezTo>
                    <a:pt x="8012" y="1334"/>
                    <a:pt x="7961" y="1410"/>
                    <a:pt x="7906" y="1457"/>
                  </a:cubicBezTo>
                  <a:cubicBezTo>
                    <a:pt x="7856" y="1503"/>
                    <a:pt x="7805" y="1568"/>
                    <a:pt x="7805" y="1644"/>
                  </a:cubicBezTo>
                  <a:cubicBezTo>
                    <a:pt x="7730" y="1626"/>
                    <a:pt x="7659" y="1650"/>
                    <a:pt x="7603" y="1714"/>
                  </a:cubicBezTo>
                  <a:cubicBezTo>
                    <a:pt x="7553" y="1773"/>
                    <a:pt x="7528" y="1873"/>
                    <a:pt x="7548" y="1949"/>
                  </a:cubicBezTo>
                  <a:cubicBezTo>
                    <a:pt x="7528" y="1972"/>
                    <a:pt x="7518" y="2007"/>
                    <a:pt x="7498" y="2037"/>
                  </a:cubicBezTo>
                  <a:cubicBezTo>
                    <a:pt x="7472" y="2072"/>
                    <a:pt x="7452" y="2107"/>
                    <a:pt x="7412" y="2119"/>
                  </a:cubicBezTo>
                  <a:cubicBezTo>
                    <a:pt x="7382" y="2130"/>
                    <a:pt x="7356" y="2119"/>
                    <a:pt x="7326" y="2107"/>
                  </a:cubicBezTo>
                  <a:cubicBezTo>
                    <a:pt x="7296" y="2107"/>
                    <a:pt x="7266" y="2119"/>
                    <a:pt x="7251" y="2148"/>
                  </a:cubicBezTo>
                  <a:cubicBezTo>
                    <a:pt x="7240" y="2095"/>
                    <a:pt x="7190" y="2083"/>
                    <a:pt x="7135" y="2083"/>
                  </a:cubicBezTo>
                  <a:cubicBezTo>
                    <a:pt x="7074" y="2095"/>
                    <a:pt x="7019" y="2130"/>
                    <a:pt x="6978" y="2183"/>
                  </a:cubicBezTo>
                  <a:cubicBezTo>
                    <a:pt x="6948" y="2218"/>
                    <a:pt x="6913" y="2271"/>
                    <a:pt x="6872" y="2271"/>
                  </a:cubicBezTo>
                  <a:lnTo>
                    <a:pt x="6832" y="2271"/>
                  </a:lnTo>
                  <a:cubicBezTo>
                    <a:pt x="6787" y="2294"/>
                    <a:pt x="6807" y="2376"/>
                    <a:pt x="6787" y="2429"/>
                  </a:cubicBezTo>
                  <a:cubicBezTo>
                    <a:pt x="6817" y="2429"/>
                    <a:pt x="6852" y="2453"/>
                    <a:pt x="6852" y="2488"/>
                  </a:cubicBezTo>
                  <a:cubicBezTo>
                    <a:pt x="6852" y="2499"/>
                    <a:pt x="6842" y="2529"/>
                    <a:pt x="6842" y="2540"/>
                  </a:cubicBezTo>
                  <a:cubicBezTo>
                    <a:pt x="6832" y="2587"/>
                    <a:pt x="6852" y="2652"/>
                    <a:pt x="6882" y="2675"/>
                  </a:cubicBezTo>
                  <a:cubicBezTo>
                    <a:pt x="6787" y="2699"/>
                    <a:pt x="6691" y="2734"/>
                    <a:pt x="6595" y="2757"/>
                  </a:cubicBezTo>
                  <a:cubicBezTo>
                    <a:pt x="6575" y="2775"/>
                    <a:pt x="6555" y="2775"/>
                    <a:pt x="6535" y="2786"/>
                  </a:cubicBezTo>
                  <a:cubicBezTo>
                    <a:pt x="6524" y="2798"/>
                    <a:pt x="6514" y="2822"/>
                    <a:pt x="6499" y="2845"/>
                  </a:cubicBezTo>
                  <a:cubicBezTo>
                    <a:pt x="6469" y="2909"/>
                    <a:pt x="6449" y="2968"/>
                    <a:pt x="6419" y="3015"/>
                  </a:cubicBezTo>
                  <a:cubicBezTo>
                    <a:pt x="6439" y="3056"/>
                    <a:pt x="6489" y="3044"/>
                    <a:pt x="6535" y="3033"/>
                  </a:cubicBezTo>
                  <a:cubicBezTo>
                    <a:pt x="6605" y="2992"/>
                    <a:pt x="6671" y="2956"/>
                    <a:pt x="6736" y="2909"/>
                  </a:cubicBezTo>
                  <a:lnTo>
                    <a:pt x="6797" y="2868"/>
                  </a:lnTo>
                  <a:cubicBezTo>
                    <a:pt x="6832" y="2868"/>
                    <a:pt x="6862" y="2880"/>
                    <a:pt x="6893" y="2880"/>
                  </a:cubicBezTo>
                  <a:cubicBezTo>
                    <a:pt x="6923" y="2880"/>
                    <a:pt x="6933" y="2857"/>
                    <a:pt x="6958" y="2833"/>
                  </a:cubicBezTo>
                  <a:cubicBezTo>
                    <a:pt x="6998" y="2798"/>
                    <a:pt x="7064" y="2775"/>
                    <a:pt x="7124" y="2786"/>
                  </a:cubicBezTo>
                  <a:cubicBezTo>
                    <a:pt x="7170" y="2880"/>
                    <a:pt x="7124" y="3015"/>
                    <a:pt x="7039" y="3056"/>
                  </a:cubicBezTo>
                  <a:cubicBezTo>
                    <a:pt x="7009" y="3068"/>
                    <a:pt x="6978" y="3068"/>
                    <a:pt x="6958" y="3091"/>
                  </a:cubicBezTo>
                  <a:cubicBezTo>
                    <a:pt x="6948" y="3103"/>
                    <a:pt x="6933" y="3115"/>
                    <a:pt x="6923" y="3138"/>
                  </a:cubicBezTo>
                  <a:cubicBezTo>
                    <a:pt x="6882" y="3226"/>
                    <a:pt x="6862" y="3337"/>
                    <a:pt x="6862" y="3437"/>
                  </a:cubicBezTo>
                  <a:cubicBezTo>
                    <a:pt x="6862" y="3460"/>
                    <a:pt x="6862" y="3484"/>
                    <a:pt x="6852" y="3507"/>
                  </a:cubicBezTo>
                  <a:cubicBezTo>
                    <a:pt x="6832" y="3583"/>
                    <a:pt x="6736" y="3583"/>
                    <a:pt x="6701" y="3525"/>
                  </a:cubicBezTo>
                  <a:cubicBezTo>
                    <a:pt x="6681" y="3607"/>
                    <a:pt x="6585" y="3642"/>
                    <a:pt x="6555" y="3718"/>
                  </a:cubicBezTo>
                  <a:cubicBezTo>
                    <a:pt x="6535" y="3782"/>
                    <a:pt x="6555" y="3841"/>
                    <a:pt x="6575" y="3905"/>
                  </a:cubicBezTo>
                  <a:cubicBezTo>
                    <a:pt x="6524" y="3941"/>
                    <a:pt x="6449" y="3929"/>
                    <a:pt x="6409" y="3888"/>
                  </a:cubicBezTo>
                  <a:cubicBezTo>
                    <a:pt x="6383" y="3941"/>
                    <a:pt x="6363" y="3987"/>
                    <a:pt x="6343" y="4028"/>
                  </a:cubicBezTo>
                  <a:cubicBezTo>
                    <a:pt x="6333" y="4064"/>
                    <a:pt x="6318" y="4099"/>
                    <a:pt x="6293" y="4122"/>
                  </a:cubicBezTo>
                  <a:cubicBezTo>
                    <a:pt x="6272" y="4146"/>
                    <a:pt x="6227" y="4163"/>
                    <a:pt x="6197" y="4134"/>
                  </a:cubicBezTo>
                  <a:cubicBezTo>
                    <a:pt x="6207" y="4187"/>
                    <a:pt x="6187" y="4233"/>
                    <a:pt x="6151" y="4257"/>
                  </a:cubicBezTo>
                  <a:cubicBezTo>
                    <a:pt x="6141" y="4269"/>
                    <a:pt x="6131" y="4269"/>
                    <a:pt x="6121" y="4286"/>
                  </a:cubicBezTo>
                  <a:cubicBezTo>
                    <a:pt x="6111" y="4298"/>
                    <a:pt x="6121" y="4321"/>
                    <a:pt x="6131" y="4333"/>
                  </a:cubicBezTo>
                  <a:cubicBezTo>
                    <a:pt x="6161" y="4380"/>
                    <a:pt x="6197" y="4433"/>
                    <a:pt x="6217" y="4468"/>
                  </a:cubicBezTo>
                  <a:cubicBezTo>
                    <a:pt x="6187" y="4491"/>
                    <a:pt x="6141" y="4515"/>
                    <a:pt x="6131" y="4556"/>
                  </a:cubicBezTo>
                  <a:cubicBezTo>
                    <a:pt x="6111" y="4591"/>
                    <a:pt x="6121" y="4655"/>
                    <a:pt x="6161" y="4667"/>
                  </a:cubicBezTo>
                  <a:cubicBezTo>
                    <a:pt x="6131" y="4690"/>
                    <a:pt x="6111" y="4726"/>
                    <a:pt x="6101" y="4761"/>
                  </a:cubicBezTo>
                  <a:cubicBezTo>
                    <a:pt x="6025" y="4813"/>
                    <a:pt x="5955" y="4895"/>
                    <a:pt x="5924" y="4995"/>
                  </a:cubicBezTo>
                  <a:cubicBezTo>
                    <a:pt x="5945" y="4972"/>
                    <a:pt x="5990" y="4995"/>
                    <a:pt x="5975" y="5036"/>
                  </a:cubicBezTo>
                  <a:cubicBezTo>
                    <a:pt x="5965" y="5071"/>
                    <a:pt x="5945" y="5095"/>
                    <a:pt x="5914" y="5095"/>
                  </a:cubicBezTo>
                  <a:cubicBezTo>
                    <a:pt x="5924" y="5130"/>
                    <a:pt x="5970" y="5171"/>
                    <a:pt x="6005" y="5159"/>
                  </a:cubicBezTo>
                  <a:cubicBezTo>
                    <a:pt x="5995" y="5241"/>
                    <a:pt x="5995" y="5317"/>
                    <a:pt x="5995" y="5399"/>
                  </a:cubicBezTo>
                  <a:cubicBezTo>
                    <a:pt x="5995" y="5376"/>
                    <a:pt x="5975" y="5364"/>
                    <a:pt x="5955" y="5364"/>
                  </a:cubicBezTo>
                  <a:cubicBezTo>
                    <a:pt x="5930" y="5364"/>
                    <a:pt x="5924" y="5388"/>
                    <a:pt x="5904" y="5399"/>
                  </a:cubicBezTo>
                  <a:cubicBezTo>
                    <a:pt x="5864" y="5452"/>
                    <a:pt x="5819" y="5511"/>
                    <a:pt x="5788" y="5563"/>
                  </a:cubicBezTo>
                  <a:cubicBezTo>
                    <a:pt x="5758" y="5511"/>
                    <a:pt x="5743" y="5440"/>
                    <a:pt x="5768" y="5376"/>
                  </a:cubicBezTo>
                  <a:cubicBezTo>
                    <a:pt x="5723" y="5388"/>
                    <a:pt x="5682" y="5417"/>
                    <a:pt x="5672" y="5452"/>
                  </a:cubicBezTo>
                  <a:cubicBezTo>
                    <a:pt x="5662" y="5499"/>
                    <a:pt x="5693" y="5552"/>
                    <a:pt x="5733" y="5540"/>
                  </a:cubicBezTo>
                  <a:cubicBezTo>
                    <a:pt x="5703" y="5575"/>
                    <a:pt x="5682" y="5622"/>
                    <a:pt x="5682" y="5675"/>
                  </a:cubicBezTo>
                  <a:cubicBezTo>
                    <a:pt x="5682" y="5722"/>
                    <a:pt x="5723" y="5786"/>
                    <a:pt x="5768" y="5757"/>
                  </a:cubicBezTo>
                  <a:cubicBezTo>
                    <a:pt x="5788" y="5798"/>
                    <a:pt x="5763" y="5833"/>
                    <a:pt x="5743" y="5868"/>
                  </a:cubicBezTo>
                  <a:cubicBezTo>
                    <a:pt x="5718" y="5903"/>
                    <a:pt x="5693" y="5932"/>
                    <a:pt x="5703" y="5968"/>
                  </a:cubicBezTo>
                  <a:cubicBezTo>
                    <a:pt x="5682" y="5944"/>
                    <a:pt x="5652" y="5956"/>
                    <a:pt x="5637" y="5968"/>
                  </a:cubicBezTo>
                  <a:cubicBezTo>
                    <a:pt x="5617" y="5979"/>
                    <a:pt x="5607" y="6014"/>
                    <a:pt x="5597" y="6044"/>
                  </a:cubicBezTo>
                  <a:cubicBezTo>
                    <a:pt x="5607" y="6067"/>
                    <a:pt x="5607" y="6079"/>
                    <a:pt x="5617" y="6102"/>
                  </a:cubicBezTo>
                  <a:cubicBezTo>
                    <a:pt x="5567" y="6149"/>
                    <a:pt x="5481" y="6167"/>
                    <a:pt x="5415" y="6126"/>
                  </a:cubicBezTo>
                  <a:lnTo>
                    <a:pt x="5415" y="6137"/>
                  </a:lnTo>
                  <a:cubicBezTo>
                    <a:pt x="5415" y="6149"/>
                    <a:pt x="5405" y="6149"/>
                    <a:pt x="5395" y="6149"/>
                  </a:cubicBezTo>
                  <a:cubicBezTo>
                    <a:pt x="5375" y="6167"/>
                    <a:pt x="5375" y="6202"/>
                    <a:pt x="5385" y="6237"/>
                  </a:cubicBezTo>
                  <a:cubicBezTo>
                    <a:pt x="5395" y="6261"/>
                    <a:pt x="5415" y="6302"/>
                    <a:pt x="5405" y="6325"/>
                  </a:cubicBezTo>
                  <a:cubicBezTo>
                    <a:pt x="5405" y="6337"/>
                    <a:pt x="5395" y="6360"/>
                    <a:pt x="5395" y="6372"/>
                  </a:cubicBezTo>
                  <a:cubicBezTo>
                    <a:pt x="5395" y="6407"/>
                    <a:pt x="5440" y="6436"/>
                    <a:pt x="5440" y="6471"/>
                  </a:cubicBezTo>
                  <a:cubicBezTo>
                    <a:pt x="5440" y="6483"/>
                    <a:pt x="5440" y="6507"/>
                    <a:pt x="5430" y="6518"/>
                  </a:cubicBezTo>
                  <a:cubicBezTo>
                    <a:pt x="5405" y="6571"/>
                    <a:pt x="5385" y="6618"/>
                    <a:pt x="5335" y="6630"/>
                  </a:cubicBezTo>
                  <a:cubicBezTo>
                    <a:pt x="5279" y="6641"/>
                    <a:pt x="5229" y="6571"/>
                    <a:pt x="5239" y="6507"/>
                  </a:cubicBezTo>
                  <a:cubicBezTo>
                    <a:pt x="5239" y="6448"/>
                    <a:pt x="5279" y="6384"/>
                    <a:pt x="5335" y="6360"/>
                  </a:cubicBezTo>
                  <a:cubicBezTo>
                    <a:pt x="5299" y="6325"/>
                    <a:pt x="5249" y="6313"/>
                    <a:pt x="5203" y="6337"/>
                  </a:cubicBezTo>
                  <a:cubicBezTo>
                    <a:pt x="5183" y="6348"/>
                    <a:pt x="5163" y="6395"/>
                    <a:pt x="5183" y="6407"/>
                  </a:cubicBezTo>
                  <a:cubicBezTo>
                    <a:pt x="5133" y="6384"/>
                    <a:pt x="5077" y="6407"/>
                    <a:pt x="5037" y="6448"/>
                  </a:cubicBezTo>
                  <a:cubicBezTo>
                    <a:pt x="5057" y="6507"/>
                    <a:pt x="5088" y="6571"/>
                    <a:pt x="5113" y="6630"/>
                  </a:cubicBezTo>
                  <a:cubicBezTo>
                    <a:pt x="5123" y="6641"/>
                    <a:pt x="5123" y="6653"/>
                    <a:pt x="5123" y="6682"/>
                  </a:cubicBezTo>
                  <a:cubicBezTo>
                    <a:pt x="5123" y="6694"/>
                    <a:pt x="5113" y="6706"/>
                    <a:pt x="5113" y="6717"/>
                  </a:cubicBezTo>
                  <a:cubicBezTo>
                    <a:pt x="5077" y="6753"/>
                    <a:pt x="5027" y="6764"/>
                    <a:pt x="4997" y="6741"/>
                  </a:cubicBezTo>
                  <a:cubicBezTo>
                    <a:pt x="5007" y="6753"/>
                    <a:pt x="5007" y="6764"/>
                    <a:pt x="4997" y="6764"/>
                  </a:cubicBezTo>
                  <a:cubicBezTo>
                    <a:pt x="4982" y="6776"/>
                    <a:pt x="4961" y="6764"/>
                    <a:pt x="4951" y="6764"/>
                  </a:cubicBezTo>
                  <a:cubicBezTo>
                    <a:pt x="4941" y="6753"/>
                    <a:pt x="4931" y="6741"/>
                    <a:pt x="4921" y="6741"/>
                  </a:cubicBezTo>
                  <a:cubicBezTo>
                    <a:pt x="4891" y="6729"/>
                    <a:pt x="4856" y="6764"/>
                    <a:pt x="4866" y="6805"/>
                  </a:cubicBezTo>
                  <a:cubicBezTo>
                    <a:pt x="4866" y="6840"/>
                    <a:pt x="4901" y="6852"/>
                    <a:pt x="4911" y="6887"/>
                  </a:cubicBezTo>
                  <a:cubicBezTo>
                    <a:pt x="4921" y="6940"/>
                    <a:pt x="4866" y="6975"/>
                    <a:pt x="4825" y="6987"/>
                  </a:cubicBezTo>
                  <a:cubicBezTo>
                    <a:pt x="4785" y="6999"/>
                    <a:pt x="4740" y="7051"/>
                    <a:pt x="4760" y="7098"/>
                  </a:cubicBezTo>
                  <a:cubicBezTo>
                    <a:pt x="4730" y="7063"/>
                    <a:pt x="4674" y="7063"/>
                    <a:pt x="4644" y="7098"/>
                  </a:cubicBezTo>
                  <a:cubicBezTo>
                    <a:pt x="4609" y="7133"/>
                    <a:pt x="4593" y="7186"/>
                    <a:pt x="4583" y="7233"/>
                  </a:cubicBezTo>
                  <a:cubicBezTo>
                    <a:pt x="4538" y="7256"/>
                    <a:pt x="4508" y="7309"/>
                    <a:pt x="4477" y="7344"/>
                  </a:cubicBezTo>
                  <a:cubicBezTo>
                    <a:pt x="4442" y="7379"/>
                    <a:pt x="4392" y="7420"/>
                    <a:pt x="4351" y="7403"/>
                  </a:cubicBezTo>
                  <a:cubicBezTo>
                    <a:pt x="4372" y="7444"/>
                    <a:pt x="4346" y="7497"/>
                    <a:pt x="4326" y="7526"/>
                  </a:cubicBezTo>
                  <a:cubicBezTo>
                    <a:pt x="4291" y="7561"/>
                    <a:pt x="4266" y="7590"/>
                    <a:pt x="4246" y="7626"/>
                  </a:cubicBezTo>
                  <a:cubicBezTo>
                    <a:pt x="4230" y="7649"/>
                    <a:pt x="4230" y="7661"/>
                    <a:pt x="4220" y="7690"/>
                  </a:cubicBezTo>
                  <a:cubicBezTo>
                    <a:pt x="4200" y="7725"/>
                    <a:pt x="4160" y="7731"/>
                    <a:pt x="4140" y="7772"/>
                  </a:cubicBezTo>
                  <a:cubicBezTo>
                    <a:pt x="4114" y="7807"/>
                    <a:pt x="4124" y="7860"/>
                    <a:pt x="4124" y="7907"/>
                  </a:cubicBezTo>
                  <a:cubicBezTo>
                    <a:pt x="4124" y="7983"/>
                    <a:pt x="4084" y="8041"/>
                    <a:pt x="4064" y="8118"/>
                  </a:cubicBezTo>
                  <a:cubicBezTo>
                    <a:pt x="4044" y="8194"/>
                    <a:pt x="4024" y="8264"/>
                    <a:pt x="4064" y="8329"/>
                  </a:cubicBezTo>
                  <a:cubicBezTo>
                    <a:pt x="4094" y="8329"/>
                    <a:pt x="4104" y="8364"/>
                    <a:pt x="4104" y="8399"/>
                  </a:cubicBezTo>
                  <a:lnTo>
                    <a:pt x="4104" y="8598"/>
                  </a:lnTo>
                  <a:cubicBezTo>
                    <a:pt x="4104" y="8645"/>
                    <a:pt x="4104" y="8709"/>
                    <a:pt x="4140" y="8733"/>
                  </a:cubicBezTo>
                  <a:cubicBezTo>
                    <a:pt x="4150" y="8733"/>
                    <a:pt x="4150" y="8733"/>
                    <a:pt x="4160" y="8744"/>
                  </a:cubicBezTo>
                  <a:lnTo>
                    <a:pt x="4160" y="8756"/>
                  </a:lnTo>
                  <a:cubicBezTo>
                    <a:pt x="4150" y="8809"/>
                    <a:pt x="4150" y="8856"/>
                    <a:pt x="4140" y="8903"/>
                  </a:cubicBezTo>
                  <a:cubicBezTo>
                    <a:pt x="4140" y="8944"/>
                    <a:pt x="4150" y="8991"/>
                    <a:pt x="4180" y="8991"/>
                  </a:cubicBezTo>
                  <a:cubicBezTo>
                    <a:pt x="4180" y="9067"/>
                    <a:pt x="4170" y="9125"/>
                    <a:pt x="4160" y="9201"/>
                  </a:cubicBezTo>
                  <a:cubicBezTo>
                    <a:pt x="4200" y="9248"/>
                    <a:pt x="4200" y="9336"/>
                    <a:pt x="4160" y="9395"/>
                  </a:cubicBezTo>
                  <a:cubicBezTo>
                    <a:pt x="4230" y="9436"/>
                    <a:pt x="4256" y="9541"/>
                    <a:pt x="4210" y="9617"/>
                  </a:cubicBezTo>
                  <a:cubicBezTo>
                    <a:pt x="4246" y="9641"/>
                    <a:pt x="4286" y="9664"/>
                    <a:pt x="4306" y="9717"/>
                  </a:cubicBezTo>
                  <a:cubicBezTo>
                    <a:pt x="4326" y="9764"/>
                    <a:pt x="4316" y="9828"/>
                    <a:pt x="4276" y="9840"/>
                  </a:cubicBezTo>
                  <a:cubicBezTo>
                    <a:pt x="4336" y="9922"/>
                    <a:pt x="4361" y="10033"/>
                    <a:pt x="4336" y="10145"/>
                  </a:cubicBezTo>
                  <a:cubicBezTo>
                    <a:pt x="4372" y="10145"/>
                    <a:pt x="4392" y="10168"/>
                    <a:pt x="4402" y="10209"/>
                  </a:cubicBezTo>
                  <a:cubicBezTo>
                    <a:pt x="4412" y="10244"/>
                    <a:pt x="4422" y="10268"/>
                    <a:pt x="4442" y="10291"/>
                  </a:cubicBezTo>
                  <a:cubicBezTo>
                    <a:pt x="4477" y="10320"/>
                    <a:pt x="4508" y="10332"/>
                    <a:pt x="4548" y="10344"/>
                  </a:cubicBezTo>
                  <a:cubicBezTo>
                    <a:pt x="4624" y="10367"/>
                    <a:pt x="4664" y="10426"/>
                    <a:pt x="4730" y="10490"/>
                  </a:cubicBezTo>
                  <a:cubicBezTo>
                    <a:pt x="4785" y="10537"/>
                    <a:pt x="4856" y="10590"/>
                    <a:pt x="4931" y="10566"/>
                  </a:cubicBezTo>
                  <a:cubicBezTo>
                    <a:pt x="4982" y="10537"/>
                    <a:pt x="5027" y="10479"/>
                    <a:pt x="5077" y="10455"/>
                  </a:cubicBezTo>
                  <a:cubicBezTo>
                    <a:pt x="5113" y="10426"/>
                    <a:pt x="5153" y="10426"/>
                    <a:pt x="5193" y="10414"/>
                  </a:cubicBezTo>
                  <a:cubicBezTo>
                    <a:pt x="5239" y="10402"/>
                    <a:pt x="5269" y="10367"/>
                    <a:pt x="5259" y="10320"/>
                  </a:cubicBezTo>
                  <a:cubicBezTo>
                    <a:pt x="5259" y="10303"/>
                    <a:pt x="5249" y="10279"/>
                    <a:pt x="5249" y="10268"/>
                  </a:cubicBezTo>
                  <a:cubicBezTo>
                    <a:pt x="5249" y="10233"/>
                    <a:pt x="5274" y="10221"/>
                    <a:pt x="5299" y="10209"/>
                  </a:cubicBezTo>
                  <a:cubicBezTo>
                    <a:pt x="5319" y="10197"/>
                    <a:pt x="5355" y="10197"/>
                    <a:pt x="5375" y="10186"/>
                  </a:cubicBezTo>
                  <a:cubicBezTo>
                    <a:pt x="5405" y="10156"/>
                    <a:pt x="5430" y="10121"/>
                    <a:pt x="5451" y="10086"/>
                  </a:cubicBezTo>
                  <a:cubicBezTo>
                    <a:pt x="5481" y="10033"/>
                    <a:pt x="5531" y="10010"/>
                    <a:pt x="5587" y="9986"/>
                  </a:cubicBezTo>
                  <a:cubicBezTo>
                    <a:pt x="5672" y="9951"/>
                    <a:pt x="5768" y="9899"/>
                    <a:pt x="5849" y="9951"/>
                  </a:cubicBezTo>
                  <a:cubicBezTo>
                    <a:pt x="5884" y="9975"/>
                    <a:pt x="5914" y="10010"/>
                    <a:pt x="5894" y="10045"/>
                  </a:cubicBezTo>
                  <a:cubicBezTo>
                    <a:pt x="5955" y="10121"/>
                    <a:pt x="5995" y="10221"/>
                    <a:pt x="5995" y="10320"/>
                  </a:cubicBezTo>
                  <a:cubicBezTo>
                    <a:pt x="5995" y="10379"/>
                    <a:pt x="5995" y="10455"/>
                    <a:pt x="6046" y="10479"/>
                  </a:cubicBezTo>
                  <a:cubicBezTo>
                    <a:pt x="6005" y="10502"/>
                    <a:pt x="6015" y="10590"/>
                    <a:pt x="6046" y="10625"/>
                  </a:cubicBezTo>
                  <a:cubicBezTo>
                    <a:pt x="6081" y="10660"/>
                    <a:pt x="6111" y="10725"/>
                    <a:pt x="6091" y="10760"/>
                  </a:cubicBezTo>
                  <a:lnTo>
                    <a:pt x="6343" y="11129"/>
                  </a:lnTo>
                  <a:cubicBezTo>
                    <a:pt x="6353" y="11141"/>
                    <a:pt x="6363" y="11164"/>
                    <a:pt x="6373" y="11193"/>
                  </a:cubicBezTo>
                  <a:cubicBezTo>
                    <a:pt x="6373" y="11205"/>
                    <a:pt x="6373" y="11228"/>
                    <a:pt x="6383" y="11240"/>
                  </a:cubicBezTo>
                  <a:cubicBezTo>
                    <a:pt x="6398" y="11275"/>
                    <a:pt x="6449" y="11287"/>
                    <a:pt x="6439" y="11328"/>
                  </a:cubicBezTo>
                  <a:cubicBezTo>
                    <a:pt x="6429" y="11340"/>
                    <a:pt x="6419" y="11340"/>
                    <a:pt x="6398" y="11351"/>
                  </a:cubicBezTo>
                  <a:cubicBezTo>
                    <a:pt x="6429" y="11398"/>
                    <a:pt x="6383" y="11463"/>
                    <a:pt x="6333" y="11498"/>
                  </a:cubicBezTo>
                  <a:cubicBezTo>
                    <a:pt x="6293" y="11533"/>
                    <a:pt x="6237" y="11586"/>
                    <a:pt x="6257" y="11633"/>
                  </a:cubicBezTo>
                  <a:cubicBezTo>
                    <a:pt x="6333" y="11697"/>
                    <a:pt x="6409" y="11721"/>
                    <a:pt x="6489" y="11732"/>
                  </a:cubicBezTo>
                  <a:cubicBezTo>
                    <a:pt x="6514" y="11767"/>
                    <a:pt x="6514" y="11803"/>
                    <a:pt x="6514" y="11844"/>
                  </a:cubicBezTo>
                  <a:cubicBezTo>
                    <a:pt x="6535" y="11832"/>
                    <a:pt x="6565" y="11855"/>
                    <a:pt x="6555" y="11890"/>
                  </a:cubicBezTo>
                  <a:cubicBezTo>
                    <a:pt x="6555" y="11914"/>
                    <a:pt x="6535" y="11943"/>
                    <a:pt x="6514" y="11967"/>
                  </a:cubicBezTo>
                  <a:cubicBezTo>
                    <a:pt x="6585" y="12025"/>
                    <a:pt x="6671" y="12060"/>
                    <a:pt x="6767" y="12060"/>
                  </a:cubicBezTo>
                  <a:cubicBezTo>
                    <a:pt x="6736" y="12037"/>
                    <a:pt x="6746" y="11978"/>
                    <a:pt x="6767" y="11926"/>
                  </a:cubicBezTo>
                  <a:cubicBezTo>
                    <a:pt x="6787" y="11890"/>
                    <a:pt x="6817" y="11844"/>
                    <a:pt x="6807" y="11791"/>
                  </a:cubicBezTo>
                  <a:cubicBezTo>
                    <a:pt x="6807" y="11779"/>
                    <a:pt x="6797" y="11767"/>
                    <a:pt x="6807" y="11756"/>
                  </a:cubicBezTo>
                  <a:cubicBezTo>
                    <a:pt x="6807" y="11732"/>
                    <a:pt x="6832" y="11721"/>
                    <a:pt x="6842" y="11721"/>
                  </a:cubicBezTo>
                  <a:cubicBezTo>
                    <a:pt x="6978" y="11621"/>
                    <a:pt x="7160" y="11621"/>
                    <a:pt x="7296" y="11709"/>
                  </a:cubicBezTo>
                  <a:cubicBezTo>
                    <a:pt x="7286" y="11668"/>
                    <a:pt x="7316" y="11633"/>
                    <a:pt x="7346" y="11609"/>
                  </a:cubicBezTo>
                  <a:cubicBezTo>
                    <a:pt x="7382" y="11598"/>
                    <a:pt x="7422" y="11586"/>
                    <a:pt x="7442" y="11545"/>
                  </a:cubicBezTo>
                  <a:cubicBezTo>
                    <a:pt x="7462" y="11510"/>
                    <a:pt x="7462" y="11475"/>
                    <a:pt x="7472" y="11433"/>
                  </a:cubicBezTo>
                  <a:cubicBezTo>
                    <a:pt x="7488" y="11398"/>
                    <a:pt x="7528" y="11363"/>
                    <a:pt x="7558" y="11398"/>
                  </a:cubicBezTo>
                  <a:cubicBezTo>
                    <a:pt x="7548" y="11340"/>
                    <a:pt x="7538" y="11252"/>
                    <a:pt x="7578" y="11217"/>
                  </a:cubicBezTo>
                  <a:cubicBezTo>
                    <a:pt x="7548" y="11205"/>
                    <a:pt x="7508" y="11176"/>
                    <a:pt x="7518" y="11141"/>
                  </a:cubicBezTo>
                  <a:cubicBezTo>
                    <a:pt x="7518" y="11129"/>
                    <a:pt x="7528" y="11117"/>
                    <a:pt x="7538" y="11105"/>
                  </a:cubicBezTo>
                  <a:cubicBezTo>
                    <a:pt x="7578" y="11029"/>
                    <a:pt x="7578" y="10930"/>
                    <a:pt x="7538" y="10859"/>
                  </a:cubicBezTo>
                  <a:cubicBezTo>
                    <a:pt x="7518" y="10848"/>
                    <a:pt x="7548" y="10824"/>
                    <a:pt x="7558" y="10795"/>
                  </a:cubicBezTo>
                  <a:cubicBezTo>
                    <a:pt x="7614" y="10713"/>
                    <a:pt x="7452" y="10602"/>
                    <a:pt x="7498" y="10514"/>
                  </a:cubicBezTo>
                  <a:cubicBezTo>
                    <a:pt x="7508" y="10502"/>
                    <a:pt x="7528" y="10490"/>
                    <a:pt x="7538" y="10479"/>
                  </a:cubicBezTo>
                  <a:cubicBezTo>
                    <a:pt x="7593" y="10426"/>
                    <a:pt x="7624" y="10344"/>
                    <a:pt x="7603" y="10268"/>
                  </a:cubicBezTo>
                  <a:cubicBezTo>
                    <a:pt x="7593" y="10244"/>
                    <a:pt x="7593" y="10233"/>
                    <a:pt x="7578" y="10209"/>
                  </a:cubicBezTo>
                  <a:cubicBezTo>
                    <a:pt x="7578" y="10121"/>
                    <a:pt x="7664" y="10098"/>
                    <a:pt x="7740" y="10074"/>
                  </a:cubicBezTo>
                  <a:cubicBezTo>
                    <a:pt x="7825" y="10045"/>
                    <a:pt x="7896" y="10010"/>
                    <a:pt x="7972" y="9963"/>
                  </a:cubicBezTo>
                  <a:cubicBezTo>
                    <a:pt x="8027" y="9922"/>
                    <a:pt x="8077" y="9887"/>
                    <a:pt x="8133" y="9840"/>
                  </a:cubicBezTo>
                  <a:cubicBezTo>
                    <a:pt x="8098" y="9828"/>
                    <a:pt x="8098" y="9776"/>
                    <a:pt x="8118" y="9752"/>
                  </a:cubicBezTo>
                  <a:cubicBezTo>
                    <a:pt x="8143" y="9729"/>
                    <a:pt x="8173" y="9717"/>
                    <a:pt x="8193" y="9694"/>
                  </a:cubicBezTo>
                  <a:cubicBezTo>
                    <a:pt x="8259" y="9653"/>
                    <a:pt x="8319" y="9559"/>
                    <a:pt x="8279" y="9494"/>
                  </a:cubicBezTo>
                  <a:cubicBezTo>
                    <a:pt x="8269" y="9483"/>
                    <a:pt x="8259" y="9471"/>
                    <a:pt x="8259" y="9459"/>
                  </a:cubicBezTo>
                  <a:cubicBezTo>
                    <a:pt x="8249" y="9436"/>
                    <a:pt x="8279" y="9406"/>
                    <a:pt x="8289" y="9371"/>
                  </a:cubicBezTo>
                  <a:cubicBezTo>
                    <a:pt x="8309" y="9295"/>
                    <a:pt x="8183" y="9260"/>
                    <a:pt x="8183" y="9172"/>
                  </a:cubicBezTo>
                  <a:cubicBezTo>
                    <a:pt x="8239" y="9149"/>
                    <a:pt x="8214" y="9067"/>
                    <a:pt x="8183" y="9002"/>
                  </a:cubicBezTo>
                  <a:cubicBezTo>
                    <a:pt x="8163" y="8967"/>
                    <a:pt x="8133" y="8914"/>
                    <a:pt x="8088" y="8903"/>
                  </a:cubicBezTo>
                  <a:cubicBezTo>
                    <a:pt x="8047" y="8879"/>
                    <a:pt x="7992" y="8891"/>
                    <a:pt x="7972" y="8944"/>
                  </a:cubicBezTo>
                  <a:cubicBezTo>
                    <a:pt x="7931" y="8879"/>
                    <a:pt x="7866" y="8832"/>
                    <a:pt x="7790" y="8821"/>
                  </a:cubicBezTo>
                  <a:cubicBezTo>
                    <a:pt x="7770" y="8821"/>
                    <a:pt x="7750" y="8809"/>
                    <a:pt x="7730" y="8791"/>
                  </a:cubicBezTo>
                  <a:cubicBezTo>
                    <a:pt x="7674" y="8756"/>
                    <a:pt x="7699" y="8645"/>
                    <a:pt x="7750" y="8633"/>
                  </a:cubicBezTo>
                  <a:cubicBezTo>
                    <a:pt x="7709" y="8633"/>
                    <a:pt x="7674" y="8586"/>
                    <a:pt x="7664" y="8534"/>
                  </a:cubicBezTo>
                  <a:cubicBezTo>
                    <a:pt x="7654" y="8487"/>
                    <a:pt x="7654" y="8428"/>
                    <a:pt x="7634" y="8387"/>
                  </a:cubicBezTo>
                  <a:cubicBezTo>
                    <a:pt x="7664" y="8399"/>
                    <a:pt x="7699" y="8364"/>
                    <a:pt x="7699" y="8329"/>
                  </a:cubicBezTo>
                  <a:cubicBezTo>
                    <a:pt x="7699" y="8288"/>
                    <a:pt x="7684" y="8252"/>
                    <a:pt x="7664" y="8217"/>
                  </a:cubicBezTo>
                  <a:cubicBezTo>
                    <a:pt x="7654" y="8182"/>
                    <a:pt x="7644" y="8141"/>
                    <a:pt x="7664" y="8106"/>
                  </a:cubicBezTo>
                  <a:lnTo>
                    <a:pt x="7740" y="8106"/>
                  </a:lnTo>
                  <a:cubicBezTo>
                    <a:pt x="7740" y="8059"/>
                    <a:pt x="7740" y="7995"/>
                    <a:pt x="7760" y="7948"/>
                  </a:cubicBezTo>
                  <a:cubicBezTo>
                    <a:pt x="7730" y="7883"/>
                    <a:pt x="7825" y="7813"/>
                    <a:pt x="7815" y="7737"/>
                  </a:cubicBezTo>
                  <a:cubicBezTo>
                    <a:pt x="7815" y="7713"/>
                    <a:pt x="7805" y="7702"/>
                    <a:pt x="7790" y="7690"/>
                  </a:cubicBezTo>
                  <a:cubicBezTo>
                    <a:pt x="7770" y="7649"/>
                    <a:pt x="7770" y="7590"/>
                    <a:pt x="7780" y="7555"/>
                  </a:cubicBezTo>
                  <a:cubicBezTo>
                    <a:pt x="7815" y="7567"/>
                    <a:pt x="7825" y="7514"/>
                    <a:pt x="7835" y="7479"/>
                  </a:cubicBezTo>
                  <a:cubicBezTo>
                    <a:pt x="7856" y="7420"/>
                    <a:pt x="7906" y="7391"/>
                    <a:pt x="7961" y="7356"/>
                  </a:cubicBezTo>
                  <a:cubicBezTo>
                    <a:pt x="8002" y="7321"/>
                    <a:pt x="8047" y="7245"/>
                    <a:pt x="8012" y="7198"/>
                  </a:cubicBezTo>
                  <a:cubicBezTo>
                    <a:pt x="8077" y="7210"/>
                    <a:pt x="8143" y="7122"/>
                    <a:pt x="8133" y="7051"/>
                  </a:cubicBezTo>
                  <a:cubicBezTo>
                    <a:pt x="8259" y="7034"/>
                    <a:pt x="8330" y="6876"/>
                    <a:pt x="8375" y="6741"/>
                  </a:cubicBezTo>
                  <a:cubicBezTo>
                    <a:pt x="8385" y="6794"/>
                    <a:pt x="8461" y="6764"/>
                    <a:pt x="8491" y="6717"/>
                  </a:cubicBezTo>
                  <a:lnTo>
                    <a:pt x="8551" y="6641"/>
                  </a:lnTo>
                  <a:cubicBezTo>
                    <a:pt x="8577" y="6618"/>
                    <a:pt x="8607" y="6583"/>
                    <a:pt x="8637" y="6583"/>
                  </a:cubicBezTo>
                  <a:cubicBezTo>
                    <a:pt x="8672" y="6583"/>
                    <a:pt x="8703" y="6618"/>
                    <a:pt x="8693" y="6653"/>
                  </a:cubicBezTo>
                  <a:cubicBezTo>
                    <a:pt x="8713" y="6682"/>
                    <a:pt x="8753" y="6630"/>
                    <a:pt x="8743" y="6594"/>
                  </a:cubicBezTo>
                  <a:cubicBezTo>
                    <a:pt x="8743" y="6559"/>
                    <a:pt x="8723" y="6518"/>
                    <a:pt x="8723" y="6483"/>
                  </a:cubicBezTo>
                  <a:cubicBezTo>
                    <a:pt x="8723" y="6425"/>
                    <a:pt x="8778" y="6395"/>
                    <a:pt x="8809" y="6360"/>
                  </a:cubicBezTo>
                  <a:cubicBezTo>
                    <a:pt x="8839" y="6325"/>
                    <a:pt x="8839" y="6225"/>
                    <a:pt x="8788" y="6237"/>
                  </a:cubicBezTo>
                  <a:cubicBezTo>
                    <a:pt x="8809" y="6178"/>
                    <a:pt x="8904" y="6225"/>
                    <a:pt x="8935" y="6178"/>
                  </a:cubicBezTo>
                  <a:cubicBezTo>
                    <a:pt x="8955" y="6137"/>
                    <a:pt x="8955" y="6079"/>
                    <a:pt x="8985" y="6079"/>
                  </a:cubicBezTo>
                  <a:cubicBezTo>
                    <a:pt x="8985" y="6044"/>
                    <a:pt x="8945" y="6026"/>
                    <a:pt x="8924" y="6003"/>
                  </a:cubicBezTo>
                  <a:cubicBezTo>
                    <a:pt x="8894" y="5968"/>
                    <a:pt x="8894" y="5921"/>
                    <a:pt x="8894" y="5868"/>
                  </a:cubicBezTo>
                  <a:cubicBezTo>
                    <a:pt x="8894" y="5821"/>
                    <a:pt x="8859" y="5768"/>
                    <a:pt x="8819" y="5768"/>
                  </a:cubicBezTo>
                  <a:lnTo>
                    <a:pt x="8924" y="5645"/>
                  </a:lnTo>
                  <a:cubicBezTo>
                    <a:pt x="8955" y="5610"/>
                    <a:pt x="9000" y="5563"/>
                    <a:pt x="9020" y="5511"/>
                  </a:cubicBezTo>
                  <a:cubicBezTo>
                    <a:pt x="9040" y="5464"/>
                    <a:pt x="9040" y="5388"/>
                    <a:pt x="9010" y="5341"/>
                  </a:cubicBezTo>
                  <a:cubicBezTo>
                    <a:pt x="9040" y="5352"/>
                    <a:pt x="9081" y="5317"/>
                    <a:pt x="9081" y="5276"/>
                  </a:cubicBezTo>
                  <a:cubicBezTo>
                    <a:pt x="9091" y="5276"/>
                    <a:pt x="9116" y="5294"/>
                    <a:pt x="9126" y="5294"/>
                  </a:cubicBezTo>
                  <a:cubicBezTo>
                    <a:pt x="9146" y="5241"/>
                    <a:pt x="9177" y="5206"/>
                    <a:pt x="9212" y="5183"/>
                  </a:cubicBezTo>
                  <a:cubicBezTo>
                    <a:pt x="9232" y="5194"/>
                    <a:pt x="9242" y="5206"/>
                    <a:pt x="9262" y="5218"/>
                  </a:cubicBezTo>
                  <a:cubicBezTo>
                    <a:pt x="9303" y="5171"/>
                    <a:pt x="9303" y="5095"/>
                    <a:pt x="9272" y="5048"/>
                  </a:cubicBezTo>
                  <a:cubicBezTo>
                    <a:pt x="9434" y="5036"/>
                    <a:pt x="9590" y="5019"/>
                    <a:pt x="9751" y="5036"/>
                  </a:cubicBezTo>
                  <a:cubicBezTo>
                    <a:pt x="9782" y="5071"/>
                    <a:pt x="9822" y="5095"/>
                    <a:pt x="9852" y="5130"/>
                  </a:cubicBezTo>
                  <a:lnTo>
                    <a:pt x="9908" y="5130"/>
                  </a:lnTo>
                  <a:cubicBezTo>
                    <a:pt x="9852" y="5194"/>
                    <a:pt x="9918" y="5294"/>
                    <a:pt x="9973" y="5352"/>
                  </a:cubicBezTo>
                  <a:cubicBezTo>
                    <a:pt x="9938" y="5364"/>
                    <a:pt x="9918" y="5429"/>
                    <a:pt x="9928" y="5464"/>
                  </a:cubicBezTo>
                  <a:cubicBezTo>
                    <a:pt x="9938" y="5487"/>
                    <a:pt x="9948" y="5511"/>
                    <a:pt x="9948" y="5522"/>
                  </a:cubicBezTo>
                  <a:cubicBezTo>
                    <a:pt x="9938" y="5563"/>
                    <a:pt x="9898" y="5552"/>
                    <a:pt x="9877" y="5540"/>
                  </a:cubicBezTo>
                  <a:cubicBezTo>
                    <a:pt x="9852" y="5511"/>
                    <a:pt x="9832" y="5487"/>
                    <a:pt x="9802" y="5487"/>
                  </a:cubicBezTo>
                  <a:cubicBezTo>
                    <a:pt x="9782" y="5563"/>
                    <a:pt x="9792" y="5663"/>
                    <a:pt x="9832" y="5722"/>
                  </a:cubicBezTo>
                  <a:cubicBezTo>
                    <a:pt x="9782" y="5722"/>
                    <a:pt x="9736" y="5757"/>
                    <a:pt x="9706" y="5798"/>
                  </a:cubicBezTo>
                  <a:cubicBezTo>
                    <a:pt x="9686" y="5821"/>
                    <a:pt x="9666" y="5845"/>
                    <a:pt x="9656" y="5868"/>
                  </a:cubicBezTo>
                  <a:cubicBezTo>
                    <a:pt x="9646" y="5891"/>
                    <a:pt x="9646" y="5944"/>
                    <a:pt x="9666" y="5956"/>
                  </a:cubicBezTo>
                  <a:lnTo>
                    <a:pt x="9600" y="6026"/>
                  </a:lnTo>
                  <a:cubicBezTo>
                    <a:pt x="9610" y="6055"/>
                    <a:pt x="9630" y="6067"/>
                    <a:pt x="9646" y="6091"/>
                  </a:cubicBezTo>
                  <a:cubicBezTo>
                    <a:pt x="9550" y="6126"/>
                    <a:pt x="9474" y="6225"/>
                    <a:pt x="9454" y="6337"/>
                  </a:cubicBezTo>
                  <a:cubicBezTo>
                    <a:pt x="9398" y="6360"/>
                    <a:pt x="9348" y="6395"/>
                    <a:pt x="9303" y="6460"/>
                  </a:cubicBezTo>
                  <a:cubicBezTo>
                    <a:pt x="9303" y="6425"/>
                    <a:pt x="9262" y="6407"/>
                    <a:pt x="9232" y="6436"/>
                  </a:cubicBezTo>
                  <a:cubicBezTo>
                    <a:pt x="9212" y="6460"/>
                    <a:pt x="9197" y="6483"/>
                    <a:pt x="9187" y="6518"/>
                  </a:cubicBezTo>
                  <a:cubicBezTo>
                    <a:pt x="9167" y="6583"/>
                    <a:pt x="9156" y="6641"/>
                    <a:pt x="9136" y="6706"/>
                  </a:cubicBezTo>
                  <a:cubicBezTo>
                    <a:pt x="9071" y="6829"/>
                    <a:pt x="8914" y="6864"/>
                    <a:pt x="8809" y="6794"/>
                  </a:cubicBezTo>
                  <a:cubicBezTo>
                    <a:pt x="8788" y="6805"/>
                    <a:pt x="8763" y="6840"/>
                    <a:pt x="8778" y="6864"/>
                  </a:cubicBezTo>
                  <a:cubicBezTo>
                    <a:pt x="8788" y="6887"/>
                    <a:pt x="8819" y="6917"/>
                    <a:pt x="8839" y="6899"/>
                  </a:cubicBezTo>
                  <a:cubicBezTo>
                    <a:pt x="8849" y="6928"/>
                    <a:pt x="8829" y="6952"/>
                    <a:pt x="8809" y="6964"/>
                  </a:cubicBezTo>
                  <a:cubicBezTo>
                    <a:pt x="8788" y="6964"/>
                    <a:pt x="8753" y="6952"/>
                    <a:pt x="8733" y="6964"/>
                  </a:cubicBezTo>
                  <a:cubicBezTo>
                    <a:pt x="8703" y="6975"/>
                    <a:pt x="8682" y="6993"/>
                    <a:pt x="8682" y="7034"/>
                  </a:cubicBezTo>
                  <a:cubicBezTo>
                    <a:pt x="8682" y="7069"/>
                    <a:pt x="8713" y="7098"/>
                    <a:pt x="8733" y="7110"/>
                  </a:cubicBezTo>
                  <a:cubicBezTo>
                    <a:pt x="8693" y="7157"/>
                    <a:pt x="8693" y="7233"/>
                    <a:pt x="8713" y="7280"/>
                  </a:cubicBezTo>
                  <a:cubicBezTo>
                    <a:pt x="8723" y="7309"/>
                    <a:pt x="8733" y="7321"/>
                    <a:pt x="8743" y="7333"/>
                  </a:cubicBezTo>
                  <a:cubicBezTo>
                    <a:pt x="8763" y="7368"/>
                    <a:pt x="8753" y="7432"/>
                    <a:pt x="8753" y="7479"/>
                  </a:cubicBezTo>
                  <a:cubicBezTo>
                    <a:pt x="8753" y="7526"/>
                    <a:pt x="8788" y="7579"/>
                    <a:pt x="8829" y="7579"/>
                  </a:cubicBezTo>
                  <a:cubicBezTo>
                    <a:pt x="8798" y="7626"/>
                    <a:pt x="8809" y="7690"/>
                    <a:pt x="8839" y="7725"/>
                  </a:cubicBezTo>
                  <a:cubicBezTo>
                    <a:pt x="8819" y="7737"/>
                    <a:pt x="8798" y="7760"/>
                    <a:pt x="8778" y="7772"/>
                  </a:cubicBezTo>
                  <a:cubicBezTo>
                    <a:pt x="8859" y="7860"/>
                    <a:pt x="8904" y="8006"/>
                    <a:pt x="8849" y="8129"/>
                  </a:cubicBezTo>
                  <a:cubicBezTo>
                    <a:pt x="8839" y="8153"/>
                    <a:pt x="8819" y="8194"/>
                    <a:pt x="8829" y="8217"/>
                  </a:cubicBezTo>
                  <a:cubicBezTo>
                    <a:pt x="8829" y="8241"/>
                    <a:pt x="8849" y="8264"/>
                    <a:pt x="8849" y="8276"/>
                  </a:cubicBezTo>
                  <a:cubicBezTo>
                    <a:pt x="8859" y="8329"/>
                    <a:pt x="8839" y="8375"/>
                    <a:pt x="8819" y="8428"/>
                  </a:cubicBezTo>
                  <a:cubicBezTo>
                    <a:pt x="8798" y="8475"/>
                    <a:pt x="8798" y="8551"/>
                    <a:pt x="8849" y="8563"/>
                  </a:cubicBezTo>
                  <a:cubicBezTo>
                    <a:pt x="8788" y="8633"/>
                    <a:pt x="8733" y="8721"/>
                    <a:pt x="8693" y="8809"/>
                  </a:cubicBezTo>
                  <a:cubicBezTo>
                    <a:pt x="8682" y="8791"/>
                    <a:pt x="8657" y="8791"/>
                    <a:pt x="8647" y="8780"/>
                  </a:cubicBezTo>
                  <a:cubicBezTo>
                    <a:pt x="8627" y="8791"/>
                    <a:pt x="8627" y="8821"/>
                    <a:pt x="8627" y="8844"/>
                  </a:cubicBezTo>
                  <a:cubicBezTo>
                    <a:pt x="8567" y="8879"/>
                    <a:pt x="8481" y="8868"/>
                    <a:pt x="8415" y="8832"/>
                  </a:cubicBezTo>
                  <a:cubicBezTo>
                    <a:pt x="8395" y="8809"/>
                    <a:pt x="8355" y="8844"/>
                    <a:pt x="8355" y="8891"/>
                  </a:cubicBezTo>
                  <a:cubicBezTo>
                    <a:pt x="8355" y="8932"/>
                    <a:pt x="8375" y="8979"/>
                    <a:pt x="8355" y="9014"/>
                  </a:cubicBezTo>
                  <a:cubicBezTo>
                    <a:pt x="8345" y="9037"/>
                    <a:pt x="8319" y="9067"/>
                    <a:pt x="8330" y="9090"/>
                  </a:cubicBezTo>
                  <a:cubicBezTo>
                    <a:pt x="8345" y="9102"/>
                    <a:pt x="8355" y="9102"/>
                    <a:pt x="8365" y="9102"/>
                  </a:cubicBezTo>
                  <a:cubicBezTo>
                    <a:pt x="8395" y="9125"/>
                    <a:pt x="8355" y="9190"/>
                    <a:pt x="8375" y="9225"/>
                  </a:cubicBezTo>
                  <a:cubicBezTo>
                    <a:pt x="8385" y="9237"/>
                    <a:pt x="8395" y="9237"/>
                    <a:pt x="8405" y="9248"/>
                  </a:cubicBezTo>
                  <a:cubicBezTo>
                    <a:pt x="8446" y="9260"/>
                    <a:pt x="8491" y="9272"/>
                    <a:pt x="8521" y="9283"/>
                  </a:cubicBezTo>
                  <a:cubicBezTo>
                    <a:pt x="8541" y="9283"/>
                    <a:pt x="8551" y="9295"/>
                    <a:pt x="8577" y="9283"/>
                  </a:cubicBezTo>
                  <a:cubicBezTo>
                    <a:pt x="8587" y="9272"/>
                    <a:pt x="8607" y="9260"/>
                    <a:pt x="8617" y="9260"/>
                  </a:cubicBezTo>
                  <a:cubicBezTo>
                    <a:pt x="8637" y="9248"/>
                    <a:pt x="8672" y="9272"/>
                    <a:pt x="8693" y="9283"/>
                  </a:cubicBezTo>
                  <a:cubicBezTo>
                    <a:pt x="8788" y="9348"/>
                    <a:pt x="8894" y="9324"/>
                    <a:pt x="9000" y="9313"/>
                  </a:cubicBezTo>
                  <a:cubicBezTo>
                    <a:pt x="9071" y="9295"/>
                    <a:pt x="9136" y="9283"/>
                    <a:pt x="9212" y="9272"/>
                  </a:cubicBezTo>
                  <a:cubicBezTo>
                    <a:pt x="9303" y="9260"/>
                    <a:pt x="9419" y="9295"/>
                    <a:pt x="9484" y="9225"/>
                  </a:cubicBezTo>
                  <a:cubicBezTo>
                    <a:pt x="9494" y="9213"/>
                    <a:pt x="9504" y="9201"/>
                    <a:pt x="9524" y="9190"/>
                  </a:cubicBezTo>
                  <a:cubicBezTo>
                    <a:pt x="9560" y="9160"/>
                    <a:pt x="9590" y="9160"/>
                    <a:pt x="9630" y="9160"/>
                  </a:cubicBezTo>
                  <a:lnTo>
                    <a:pt x="9736" y="9160"/>
                  </a:lnTo>
                  <a:cubicBezTo>
                    <a:pt x="9792" y="9160"/>
                    <a:pt x="9852" y="9160"/>
                    <a:pt x="9898" y="9125"/>
                  </a:cubicBezTo>
                  <a:cubicBezTo>
                    <a:pt x="9918" y="9102"/>
                    <a:pt x="9943" y="9067"/>
                    <a:pt x="9958" y="9055"/>
                  </a:cubicBezTo>
                  <a:cubicBezTo>
                    <a:pt x="10009" y="9026"/>
                    <a:pt x="10044" y="9067"/>
                    <a:pt x="10099" y="9067"/>
                  </a:cubicBezTo>
                  <a:cubicBezTo>
                    <a:pt x="10170" y="9078"/>
                    <a:pt x="10256" y="9037"/>
                    <a:pt x="10321" y="8991"/>
                  </a:cubicBezTo>
                  <a:cubicBezTo>
                    <a:pt x="10321" y="9014"/>
                    <a:pt x="10351" y="9002"/>
                    <a:pt x="10361" y="9002"/>
                  </a:cubicBezTo>
                  <a:cubicBezTo>
                    <a:pt x="10392" y="8979"/>
                    <a:pt x="10437" y="8955"/>
                    <a:pt x="10467" y="8944"/>
                  </a:cubicBezTo>
                  <a:cubicBezTo>
                    <a:pt x="10513" y="8944"/>
                    <a:pt x="10553" y="8967"/>
                    <a:pt x="10553" y="9014"/>
                  </a:cubicBezTo>
                  <a:cubicBezTo>
                    <a:pt x="10593" y="9014"/>
                    <a:pt x="10629" y="8991"/>
                    <a:pt x="10649" y="8955"/>
                  </a:cubicBezTo>
                  <a:cubicBezTo>
                    <a:pt x="10659" y="8944"/>
                    <a:pt x="10659" y="8932"/>
                    <a:pt x="10669" y="8932"/>
                  </a:cubicBezTo>
                  <a:cubicBezTo>
                    <a:pt x="10679" y="8914"/>
                    <a:pt x="10689" y="8932"/>
                    <a:pt x="10699" y="8932"/>
                  </a:cubicBezTo>
                  <a:cubicBezTo>
                    <a:pt x="10745" y="8944"/>
                    <a:pt x="10775" y="8944"/>
                    <a:pt x="10815" y="8955"/>
                  </a:cubicBezTo>
                  <a:cubicBezTo>
                    <a:pt x="10911" y="8955"/>
                    <a:pt x="10987" y="9037"/>
                    <a:pt x="11052" y="9114"/>
                  </a:cubicBezTo>
                  <a:cubicBezTo>
                    <a:pt x="11052" y="9160"/>
                    <a:pt x="11027" y="9225"/>
                    <a:pt x="10977" y="9237"/>
                  </a:cubicBezTo>
                  <a:lnTo>
                    <a:pt x="10911" y="9237"/>
                  </a:lnTo>
                  <a:cubicBezTo>
                    <a:pt x="10840" y="9237"/>
                    <a:pt x="10765" y="9336"/>
                    <a:pt x="10785" y="9418"/>
                  </a:cubicBezTo>
                  <a:cubicBezTo>
                    <a:pt x="10724" y="9436"/>
                    <a:pt x="10669" y="9506"/>
                    <a:pt x="10603" y="9506"/>
                  </a:cubicBezTo>
                  <a:cubicBezTo>
                    <a:pt x="10573" y="9506"/>
                    <a:pt x="10553" y="9483"/>
                    <a:pt x="10533" y="9483"/>
                  </a:cubicBezTo>
                  <a:cubicBezTo>
                    <a:pt x="10513" y="9471"/>
                    <a:pt x="10477" y="9483"/>
                    <a:pt x="10457" y="9506"/>
                  </a:cubicBezTo>
                  <a:cubicBezTo>
                    <a:pt x="10407" y="9459"/>
                    <a:pt x="10331" y="9447"/>
                    <a:pt x="10266" y="9436"/>
                  </a:cubicBezTo>
                  <a:lnTo>
                    <a:pt x="10014" y="9395"/>
                  </a:lnTo>
                  <a:lnTo>
                    <a:pt x="10014" y="9459"/>
                  </a:lnTo>
                  <a:cubicBezTo>
                    <a:pt x="9958" y="9471"/>
                    <a:pt x="9898" y="9459"/>
                    <a:pt x="9842" y="9436"/>
                  </a:cubicBezTo>
                  <a:cubicBezTo>
                    <a:pt x="9716" y="9530"/>
                    <a:pt x="9550" y="9571"/>
                    <a:pt x="9464" y="9717"/>
                  </a:cubicBezTo>
                  <a:cubicBezTo>
                    <a:pt x="9484" y="9729"/>
                    <a:pt x="9474" y="9752"/>
                    <a:pt x="9464" y="9764"/>
                  </a:cubicBezTo>
                  <a:cubicBezTo>
                    <a:pt x="9454" y="9776"/>
                    <a:pt x="9434" y="9776"/>
                    <a:pt x="9409" y="9764"/>
                  </a:cubicBezTo>
                  <a:cubicBezTo>
                    <a:pt x="9348" y="9752"/>
                    <a:pt x="9282" y="9740"/>
                    <a:pt x="9212" y="9729"/>
                  </a:cubicBezTo>
                  <a:cubicBezTo>
                    <a:pt x="9212" y="9740"/>
                    <a:pt x="9197" y="9752"/>
                    <a:pt x="9197" y="9776"/>
                  </a:cubicBezTo>
                  <a:cubicBezTo>
                    <a:pt x="9177" y="9776"/>
                    <a:pt x="9156" y="9764"/>
                    <a:pt x="9146" y="9776"/>
                  </a:cubicBezTo>
                  <a:cubicBezTo>
                    <a:pt x="9136" y="9787"/>
                    <a:pt x="9116" y="9799"/>
                    <a:pt x="9116" y="9828"/>
                  </a:cubicBezTo>
                  <a:cubicBezTo>
                    <a:pt x="9071" y="9828"/>
                    <a:pt x="9040" y="9828"/>
                    <a:pt x="9010" y="9863"/>
                  </a:cubicBezTo>
                  <a:cubicBezTo>
                    <a:pt x="8975" y="9887"/>
                    <a:pt x="8975" y="9963"/>
                    <a:pt x="9020" y="9975"/>
                  </a:cubicBezTo>
                  <a:cubicBezTo>
                    <a:pt x="9040" y="9986"/>
                    <a:pt x="9061" y="9975"/>
                    <a:pt x="9071" y="9986"/>
                  </a:cubicBezTo>
                  <a:cubicBezTo>
                    <a:pt x="9106" y="9998"/>
                    <a:pt x="9106" y="10063"/>
                    <a:pt x="9071" y="10086"/>
                  </a:cubicBezTo>
                  <a:cubicBezTo>
                    <a:pt x="9051" y="10109"/>
                    <a:pt x="9020" y="10121"/>
                    <a:pt x="8985" y="10133"/>
                  </a:cubicBezTo>
                  <a:cubicBezTo>
                    <a:pt x="8955" y="10145"/>
                    <a:pt x="8924" y="10168"/>
                    <a:pt x="8914" y="10209"/>
                  </a:cubicBezTo>
                  <a:cubicBezTo>
                    <a:pt x="8924" y="10221"/>
                    <a:pt x="8945" y="10221"/>
                    <a:pt x="8965" y="10221"/>
                  </a:cubicBezTo>
                  <a:cubicBezTo>
                    <a:pt x="8965" y="10244"/>
                    <a:pt x="8945" y="10256"/>
                    <a:pt x="8945" y="10279"/>
                  </a:cubicBezTo>
                  <a:cubicBezTo>
                    <a:pt x="8924" y="10344"/>
                    <a:pt x="9020" y="10402"/>
                    <a:pt x="8985" y="10455"/>
                  </a:cubicBezTo>
                  <a:cubicBezTo>
                    <a:pt x="9010" y="10426"/>
                    <a:pt x="9030" y="10490"/>
                    <a:pt x="9061" y="10490"/>
                  </a:cubicBezTo>
                  <a:cubicBezTo>
                    <a:pt x="9081" y="10490"/>
                    <a:pt x="9096" y="10467"/>
                    <a:pt x="9106" y="10443"/>
                  </a:cubicBezTo>
                  <a:cubicBezTo>
                    <a:pt x="9121" y="10414"/>
                    <a:pt x="9126" y="10391"/>
                    <a:pt x="9146" y="10391"/>
                  </a:cubicBezTo>
                  <a:cubicBezTo>
                    <a:pt x="9156" y="10391"/>
                    <a:pt x="9156" y="10402"/>
                    <a:pt x="9167" y="10414"/>
                  </a:cubicBezTo>
                  <a:cubicBezTo>
                    <a:pt x="9187" y="10426"/>
                    <a:pt x="9212" y="10391"/>
                    <a:pt x="9222" y="10367"/>
                  </a:cubicBezTo>
                  <a:cubicBezTo>
                    <a:pt x="9252" y="10320"/>
                    <a:pt x="9318" y="10303"/>
                    <a:pt x="9358" y="10344"/>
                  </a:cubicBezTo>
                  <a:cubicBezTo>
                    <a:pt x="9358" y="10303"/>
                    <a:pt x="9388" y="10291"/>
                    <a:pt x="9419" y="10291"/>
                  </a:cubicBezTo>
                  <a:cubicBezTo>
                    <a:pt x="9454" y="10291"/>
                    <a:pt x="9484" y="10303"/>
                    <a:pt x="9504" y="10279"/>
                  </a:cubicBezTo>
                  <a:cubicBezTo>
                    <a:pt x="9514" y="10268"/>
                    <a:pt x="9514" y="10268"/>
                    <a:pt x="9524" y="10268"/>
                  </a:cubicBezTo>
                  <a:cubicBezTo>
                    <a:pt x="9540" y="10268"/>
                    <a:pt x="9540" y="10268"/>
                    <a:pt x="9550" y="10279"/>
                  </a:cubicBezTo>
                  <a:cubicBezTo>
                    <a:pt x="9600" y="10320"/>
                    <a:pt x="9630" y="10402"/>
                    <a:pt x="9610" y="10479"/>
                  </a:cubicBezTo>
                  <a:cubicBezTo>
                    <a:pt x="9610" y="10502"/>
                    <a:pt x="9600" y="10514"/>
                    <a:pt x="9600" y="10537"/>
                  </a:cubicBezTo>
                  <a:cubicBezTo>
                    <a:pt x="9600" y="10549"/>
                    <a:pt x="9610" y="10578"/>
                    <a:pt x="9620" y="10590"/>
                  </a:cubicBezTo>
                  <a:cubicBezTo>
                    <a:pt x="9676" y="10672"/>
                    <a:pt x="9696" y="10783"/>
                    <a:pt x="9676" y="10883"/>
                  </a:cubicBezTo>
                  <a:cubicBezTo>
                    <a:pt x="9676" y="10906"/>
                    <a:pt x="9666" y="10930"/>
                    <a:pt x="9676" y="10947"/>
                  </a:cubicBezTo>
                  <a:cubicBezTo>
                    <a:pt x="9686" y="10971"/>
                    <a:pt x="9706" y="10982"/>
                    <a:pt x="9716" y="10971"/>
                  </a:cubicBezTo>
                  <a:cubicBezTo>
                    <a:pt x="9716" y="11006"/>
                    <a:pt x="9686" y="11029"/>
                    <a:pt x="9666" y="11018"/>
                  </a:cubicBezTo>
                  <a:cubicBezTo>
                    <a:pt x="9686" y="11094"/>
                    <a:pt x="9600" y="11164"/>
                    <a:pt x="9540" y="11152"/>
                  </a:cubicBezTo>
                  <a:cubicBezTo>
                    <a:pt x="9474" y="11141"/>
                    <a:pt x="9419" y="11082"/>
                    <a:pt x="9388" y="11006"/>
                  </a:cubicBezTo>
                  <a:cubicBezTo>
                    <a:pt x="9398" y="11006"/>
                    <a:pt x="9409" y="10994"/>
                    <a:pt x="9419" y="10982"/>
                  </a:cubicBezTo>
                  <a:cubicBezTo>
                    <a:pt x="9368" y="10930"/>
                    <a:pt x="9318" y="10883"/>
                    <a:pt x="9252" y="10824"/>
                  </a:cubicBezTo>
                  <a:cubicBezTo>
                    <a:pt x="9242" y="10813"/>
                    <a:pt x="9232" y="10795"/>
                    <a:pt x="9222" y="10771"/>
                  </a:cubicBezTo>
                  <a:cubicBezTo>
                    <a:pt x="9212" y="10748"/>
                    <a:pt x="9222" y="10725"/>
                    <a:pt x="9222" y="10701"/>
                  </a:cubicBezTo>
                  <a:cubicBezTo>
                    <a:pt x="9222" y="10660"/>
                    <a:pt x="9197" y="10613"/>
                    <a:pt x="9167" y="10602"/>
                  </a:cubicBezTo>
                  <a:cubicBezTo>
                    <a:pt x="9156" y="10625"/>
                    <a:pt x="9156" y="10648"/>
                    <a:pt x="9156" y="10689"/>
                  </a:cubicBezTo>
                  <a:cubicBezTo>
                    <a:pt x="9156" y="10713"/>
                    <a:pt x="9136" y="10748"/>
                    <a:pt x="9116" y="10748"/>
                  </a:cubicBezTo>
                  <a:cubicBezTo>
                    <a:pt x="9106" y="10748"/>
                    <a:pt x="9091" y="10736"/>
                    <a:pt x="9071" y="10736"/>
                  </a:cubicBezTo>
                  <a:cubicBezTo>
                    <a:pt x="9010" y="10713"/>
                    <a:pt x="8924" y="10748"/>
                    <a:pt x="8894" y="10836"/>
                  </a:cubicBezTo>
                  <a:cubicBezTo>
                    <a:pt x="8904" y="10848"/>
                    <a:pt x="8914" y="10848"/>
                    <a:pt x="8924" y="10859"/>
                  </a:cubicBezTo>
                  <a:cubicBezTo>
                    <a:pt x="8914" y="10883"/>
                    <a:pt x="8879" y="10895"/>
                    <a:pt x="8859" y="10906"/>
                  </a:cubicBezTo>
                  <a:cubicBezTo>
                    <a:pt x="8839" y="10918"/>
                    <a:pt x="8809" y="10930"/>
                    <a:pt x="8798" y="10959"/>
                  </a:cubicBezTo>
                  <a:cubicBezTo>
                    <a:pt x="8788" y="10982"/>
                    <a:pt x="8819" y="11029"/>
                    <a:pt x="8839" y="11006"/>
                  </a:cubicBezTo>
                  <a:cubicBezTo>
                    <a:pt x="8829" y="11041"/>
                    <a:pt x="8829" y="11094"/>
                    <a:pt x="8839" y="11129"/>
                  </a:cubicBezTo>
                  <a:cubicBezTo>
                    <a:pt x="8798" y="11193"/>
                    <a:pt x="8753" y="11252"/>
                    <a:pt x="8723" y="11299"/>
                  </a:cubicBezTo>
                  <a:cubicBezTo>
                    <a:pt x="8703" y="11340"/>
                    <a:pt x="8693" y="11387"/>
                    <a:pt x="8693" y="11422"/>
                  </a:cubicBezTo>
                  <a:cubicBezTo>
                    <a:pt x="8693" y="11498"/>
                    <a:pt x="8723" y="11557"/>
                    <a:pt x="8733" y="11621"/>
                  </a:cubicBezTo>
                  <a:cubicBezTo>
                    <a:pt x="8743" y="11680"/>
                    <a:pt x="8723" y="11767"/>
                    <a:pt x="8657" y="11779"/>
                  </a:cubicBezTo>
                  <a:cubicBezTo>
                    <a:pt x="8703" y="11890"/>
                    <a:pt x="8723" y="12013"/>
                    <a:pt x="8713" y="12137"/>
                  </a:cubicBezTo>
                  <a:cubicBezTo>
                    <a:pt x="8713" y="12148"/>
                    <a:pt x="8713" y="12160"/>
                    <a:pt x="8703" y="12172"/>
                  </a:cubicBezTo>
                  <a:cubicBezTo>
                    <a:pt x="8693" y="12201"/>
                    <a:pt x="8657" y="12201"/>
                    <a:pt x="8627" y="12213"/>
                  </a:cubicBezTo>
                  <a:cubicBezTo>
                    <a:pt x="8577" y="12224"/>
                    <a:pt x="8521" y="12283"/>
                    <a:pt x="8521" y="12359"/>
                  </a:cubicBezTo>
                  <a:cubicBezTo>
                    <a:pt x="8521" y="12371"/>
                    <a:pt x="8521" y="12394"/>
                    <a:pt x="8511" y="12394"/>
                  </a:cubicBezTo>
                  <a:cubicBezTo>
                    <a:pt x="8501" y="12418"/>
                    <a:pt x="8476" y="12394"/>
                    <a:pt x="8461" y="12371"/>
                  </a:cubicBezTo>
                  <a:cubicBezTo>
                    <a:pt x="8451" y="12347"/>
                    <a:pt x="8435" y="12324"/>
                    <a:pt x="8415" y="12306"/>
                  </a:cubicBezTo>
                  <a:cubicBezTo>
                    <a:pt x="8405" y="12371"/>
                    <a:pt x="8395" y="12429"/>
                    <a:pt x="8405" y="12482"/>
                  </a:cubicBezTo>
                  <a:cubicBezTo>
                    <a:pt x="8355" y="12470"/>
                    <a:pt x="8309" y="12552"/>
                    <a:pt x="8279" y="12605"/>
                  </a:cubicBezTo>
                  <a:cubicBezTo>
                    <a:pt x="8269" y="12617"/>
                    <a:pt x="8259" y="12640"/>
                    <a:pt x="8239" y="12640"/>
                  </a:cubicBezTo>
                  <a:cubicBezTo>
                    <a:pt x="8193" y="12664"/>
                    <a:pt x="8153" y="12664"/>
                    <a:pt x="8108" y="12629"/>
                  </a:cubicBezTo>
                  <a:cubicBezTo>
                    <a:pt x="8077" y="12593"/>
                    <a:pt x="8057" y="12541"/>
                    <a:pt x="8067" y="12494"/>
                  </a:cubicBezTo>
                  <a:cubicBezTo>
                    <a:pt x="8037" y="12482"/>
                    <a:pt x="8002" y="12470"/>
                    <a:pt x="7961" y="12459"/>
                  </a:cubicBezTo>
                  <a:lnTo>
                    <a:pt x="7961" y="12406"/>
                  </a:lnTo>
                  <a:cubicBezTo>
                    <a:pt x="7896" y="12347"/>
                    <a:pt x="7805" y="12347"/>
                    <a:pt x="7740" y="12394"/>
                  </a:cubicBezTo>
                  <a:cubicBezTo>
                    <a:pt x="7719" y="12406"/>
                    <a:pt x="7699" y="12429"/>
                    <a:pt x="7674" y="12429"/>
                  </a:cubicBezTo>
                  <a:cubicBezTo>
                    <a:pt x="7664" y="12429"/>
                    <a:pt x="7644" y="12418"/>
                    <a:pt x="7634" y="12418"/>
                  </a:cubicBezTo>
                  <a:cubicBezTo>
                    <a:pt x="7568" y="12394"/>
                    <a:pt x="7498" y="12429"/>
                    <a:pt x="7472" y="12506"/>
                  </a:cubicBezTo>
                  <a:cubicBezTo>
                    <a:pt x="7442" y="12482"/>
                    <a:pt x="7402" y="12494"/>
                    <a:pt x="7372" y="12517"/>
                  </a:cubicBezTo>
                  <a:cubicBezTo>
                    <a:pt x="7336" y="12541"/>
                    <a:pt x="7316" y="12593"/>
                    <a:pt x="7296" y="12617"/>
                  </a:cubicBezTo>
                  <a:cubicBezTo>
                    <a:pt x="7210" y="12740"/>
                    <a:pt x="7094" y="12828"/>
                    <a:pt x="6958" y="12851"/>
                  </a:cubicBezTo>
                  <a:cubicBezTo>
                    <a:pt x="6903" y="12863"/>
                    <a:pt x="6842" y="12851"/>
                    <a:pt x="6832" y="12787"/>
                  </a:cubicBezTo>
                  <a:lnTo>
                    <a:pt x="6671" y="12787"/>
                  </a:lnTo>
                  <a:cubicBezTo>
                    <a:pt x="6661" y="12787"/>
                    <a:pt x="6640" y="12787"/>
                    <a:pt x="6630" y="12775"/>
                  </a:cubicBezTo>
                  <a:cubicBezTo>
                    <a:pt x="6595" y="12752"/>
                    <a:pt x="6630" y="12705"/>
                    <a:pt x="6651" y="12664"/>
                  </a:cubicBezTo>
                  <a:cubicBezTo>
                    <a:pt x="6585" y="12675"/>
                    <a:pt x="6545" y="12582"/>
                    <a:pt x="6575" y="12517"/>
                  </a:cubicBezTo>
                  <a:cubicBezTo>
                    <a:pt x="6535" y="12506"/>
                    <a:pt x="6489" y="12494"/>
                    <a:pt x="6459" y="12494"/>
                  </a:cubicBezTo>
                  <a:cubicBezTo>
                    <a:pt x="6429" y="12494"/>
                    <a:pt x="6398" y="12494"/>
                    <a:pt x="6373" y="12517"/>
                  </a:cubicBezTo>
                  <a:cubicBezTo>
                    <a:pt x="6353" y="12541"/>
                    <a:pt x="6343" y="12582"/>
                    <a:pt x="6353" y="12617"/>
                  </a:cubicBezTo>
                  <a:cubicBezTo>
                    <a:pt x="6313" y="12640"/>
                    <a:pt x="6247" y="12629"/>
                    <a:pt x="6207" y="12593"/>
                  </a:cubicBezTo>
                  <a:cubicBezTo>
                    <a:pt x="6161" y="12728"/>
                    <a:pt x="6015" y="12787"/>
                    <a:pt x="5894" y="12810"/>
                  </a:cubicBezTo>
                  <a:cubicBezTo>
                    <a:pt x="5874" y="12799"/>
                    <a:pt x="5849" y="12787"/>
                    <a:pt x="5829" y="12763"/>
                  </a:cubicBezTo>
                  <a:cubicBezTo>
                    <a:pt x="5819" y="12740"/>
                    <a:pt x="5819" y="12705"/>
                    <a:pt x="5839" y="12687"/>
                  </a:cubicBezTo>
                  <a:cubicBezTo>
                    <a:pt x="5829" y="12652"/>
                    <a:pt x="5788" y="12617"/>
                    <a:pt x="5758" y="12629"/>
                  </a:cubicBezTo>
                  <a:cubicBezTo>
                    <a:pt x="5723" y="12640"/>
                    <a:pt x="5733" y="12775"/>
                    <a:pt x="5627" y="12640"/>
                  </a:cubicBezTo>
                  <a:cubicBezTo>
                    <a:pt x="5617" y="12629"/>
                    <a:pt x="5587" y="12605"/>
                    <a:pt x="5577" y="12582"/>
                  </a:cubicBezTo>
                  <a:cubicBezTo>
                    <a:pt x="5567" y="12552"/>
                    <a:pt x="5577" y="12494"/>
                    <a:pt x="5567" y="12470"/>
                  </a:cubicBezTo>
                  <a:cubicBezTo>
                    <a:pt x="5556" y="12447"/>
                    <a:pt x="5546" y="12406"/>
                    <a:pt x="5567" y="12383"/>
                  </a:cubicBezTo>
                  <a:cubicBezTo>
                    <a:pt x="5556" y="12336"/>
                    <a:pt x="5521" y="12213"/>
                    <a:pt x="5617" y="12324"/>
                  </a:cubicBezTo>
                  <a:cubicBezTo>
                    <a:pt x="5637" y="12347"/>
                    <a:pt x="5637" y="12271"/>
                    <a:pt x="5672" y="12260"/>
                  </a:cubicBezTo>
                  <a:cubicBezTo>
                    <a:pt x="5693" y="12248"/>
                    <a:pt x="5743" y="12248"/>
                    <a:pt x="5758" y="12224"/>
                  </a:cubicBezTo>
                  <a:cubicBezTo>
                    <a:pt x="5778" y="12183"/>
                    <a:pt x="5809" y="12224"/>
                    <a:pt x="5839" y="12201"/>
                  </a:cubicBezTo>
                  <a:cubicBezTo>
                    <a:pt x="5935" y="12125"/>
                    <a:pt x="5924" y="12049"/>
                    <a:pt x="5894" y="12037"/>
                  </a:cubicBezTo>
                  <a:cubicBezTo>
                    <a:pt x="5839" y="12025"/>
                    <a:pt x="5809" y="11967"/>
                    <a:pt x="5743" y="12060"/>
                  </a:cubicBezTo>
                  <a:cubicBezTo>
                    <a:pt x="5723" y="12090"/>
                    <a:pt x="5682" y="12025"/>
                    <a:pt x="5703" y="11990"/>
                  </a:cubicBezTo>
                  <a:cubicBezTo>
                    <a:pt x="5713" y="11978"/>
                    <a:pt x="5723" y="11967"/>
                    <a:pt x="5723" y="11955"/>
                  </a:cubicBezTo>
                  <a:cubicBezTo>
                    <a:pt x="5713" y="11914"/>
                    <a:pt x="5733" y="11955"/>
                    <a:pt x="5617" y="11943"/>
                  </a:cubicBezTo>
                  <a:cubicBezTo>
                    <a:pt x="5597" y="11943"/>
                    <a:pt x="5567" y="11879"/>
                    <a:pt x="5577" y="11855"/>
                  </a:cubicBezTo>
                  <a:cubicBezTo>
                    <a:pt x="5587" y="11832"/>
                    <a:pt x="5652" y="11820"/>
                    <a:pt x="5662" y="11779"/>
                  </a:cubicBezTo>
                  <a:cubicBezTo>
                    <a:pt x="5637" y="11791"/>
                    <a:pt x="5607" y="11756"/>
                    <a:pt x="5617" y="11732"/>
                  </a:cubicBezTo>
                  <a:cubicBezTo>
                    <a:pt x="5627" y="11709"/>
                    <a:pt x="5652" y="11697"/>
                    <a:pt x="5672" y="11680"/>
                  </a:cubicBezTo>
                  <a:lnTo>
                    <a:pt x="5743" y="11680"/>
                  </a:lnTo>
                  <a:cubicBezTo>
                    <a:pt x="5768" y="11680"/>
                    <a:pt x="5798" y="11656"/>
                    <a:pt x="5798" y="11633"/>
                  </a:cubicBezTo>
                  <a:cubicBezTo>
                    <a:pt x="5798" y="11609"/>
                    <a:pt x="5788" y="11586"/>
                    <a:pt x="5768" y="11574"/>
                  </a:cubicBezTo>
                  <a:lnTo>
                    <a:pt x="5864" y="11498"/>
                  </a:lnTo>
                  <a:cubicBezTo>
                    <a:pt x="5839" y="11475"/>
                    <a:pt x="5809" y="11463"/>
                    <a:pt x="5778" y="11463"/>
                  </a:cubicBezTo>
                  <a:cubicBezTo>
                    <a:pt x="5788" y="11433"/>
                    <a:pt x="5798" y="11410"/>
                    <a:pt x="5798" y="11387"/>
                  </a:cubicBezTo>
                  <a:cubicBezTo>
                    <a:pt x="5733" y="11398"/>
                    <a:pt x="5672" y="11316"/>
                    <a:pt x="5682" y="11240"/>
                  </a:cubicBezTo>
                  <a:cubicBezTo>
                    <a:pt x="5652" y="11252"/>
                    <a:pt x="5622" y="11199"/>
                    <a:pt x="5637" y="11164"/>
                  </a:cubicBezTo>
                  <a:cubicBezTo>
                    <a:pt x="5647" y="11123"/>
                    <a:pt x="5682" y="11117"/>
                    <a:pt x="5713" y="11094"/>
                  </a:cubicBezTo>
                  <a:cubicBezTo>
                    <a:pt x="5733" y="11070"/>
                    <a:pt x="5758" y="11029"/>
                    <a:pt x="5743" y="11006"/>
                  </a:cubicBezTo>
                  <a:cubicBezTo>
                    <a:pt x="5733" y="10994"/>
                    <a:pt x="5723" y="10982"/>
                    <a:pt x="5723" y="10959"/>
                  </a:cubicBezTo>
                  <a:cubicBezTo>
                    <a:pt x="5723" y="10947"/>
                    <a:pt x="5743" y="10930"/>
                    <a:pt x="5758" y="10930"/>
                  </a:cubicBezTo>
                  <a:cubicBezTo>
                    <a:pt x="5798" y="10918"/>
                    <a:pt x="5839" y="10930"/>
                    <a:pt x="5884" y="10971"/>
                  </a:cubicBezTo>
                  <a:cubicBezTo>
                    <a:pt x="5904" y="10918"/>
                    <a:pt x="5864" y="10871"/>
                    <a:pt x="5819" y="10848"/>
                  </a:cubicBezTo>
                  <a:cubicBezTo>
                    <a:pt x="5778" y="10824"/>
                    <a:pt x="5723" y="10795"/>
                    <a:pt x="5723" y="10736"/>
                  </a:cubicBezTo>
                  <a:cubicBezTo>
                    <a:pt x="5723" y="10713"/>
                    <a:pt x="5733" y="10701"/>
                    <a:pt x="5723" y="10689"/>
                  </a:cubicBezTo>
                  <a:cubicBezTo>
                    <a:pt x="5713" y="10648"/>
                    <a:pt x="5682" y="10637"/>
                    <a:pt x="5652" y="10625"/>
                  </a:cubicBezTo>
                  <a:cubicBezTo>
                    <a:pt x="5597" y="10613"/>
                    <a:pt x="5541" y="10596"/>
                    <a:pt x="5501" y="10648"/>
                  </a:cubicBezTo>
                  <a:cubicBezTo>
                    <a:pt x="5476" y="10666"/>
                    <a:pt x="5481" y="10701"/>
                    <a:pt x="5471" y="10725"/>
                  </a:cubicBezTo>
                  <a:cubicBezTo>
                    <a:pt x="5461" y="10771"/>
                    <a:pt x="5440" y="10824"/>
                    <a:pt x="5430" y="10871"/>
                  </a:cubicBezTo>
                  <a:cubicBezTo>
                    <a:pt x="5430" y="10883"/>
                    <a:pt x="5415" y="10906"/>
                    <a:pt x="5405" y="10918"/>
                  </a:cubicBezTo>
                  <a:cubicBezTo>
                    <a:pt x="5385" y="10930"/>
                    <a:pt x="5375" y="10918"/>
                    <a:pt x="5355" y="10918"/>
                  </a:cubicBezTo>
                  <a:cubicBezTo>
                    <a:pt x="5335" y="10930"/>
                    <a:pt x="5324" y="10947"/>
                    <a:pt x="5309" y="10971"/>
                  </a:cubicBezTo>
                  <a:cubicBezTo>
                    <a:pt x="5279" y="11006"/>
                    <a:pt x="5224" y="10982"/>
                    <a:pt x="5183" y="10971"/>
                  </a:cubicBezTo>
                  <a:cubicBezTo>
                    <a:pt x="5138" y="10959"/>
                    <a:pt x="5077" y="10982"/>
                    <a:pt x="5077" y="11029"/>
                  </a:cubicBezTo>
                  <a:cubicBezTo>
                    <a:pt x="5077" y="11053"/>
                    <a:pt x="5098" y="11082"/>
                    <a:pt x="5098" y="11105"/>
                  </a:cubicBezTo>
                  <a:cubicBezTo>
                    <a:pt x="5098" y="11152"/>
                    <a:pt x="5057" y="11176"/>
                    <a:pt x="5037" y="11228"/>
                  </a:cubicBezTo>
                  <a:cubicBezTo>
                    <a:pt x="5017" y="11275"/>
                    <a:pt x="5037" y="11340"/>
                    <a:pt x="5027" y="11387"/>
                  </a:cubicBezTo>
                  <a:cubicBezTo>
                    <a:pt x="5007" y="11451"/>
                    <a:pt x="4941" y="11498"/>
                    <a:pt x="4951" y="11574"/>
                  </a:cubicBezTo>
                  <a:cubicBezTo>
                    <a:pt x="4972" y="11574"/>
                    <a:pt x="4997" y="11586"/>
                    <a:pt x="5017" y="11586"/>
                  </a:cubicBezTo>
                  <a:cubicBezTo>
                    <a:pt x="4982" y="11680"/>
                    <a:pt x="5017" y="11791"/>
                    <a:pt x="5047" y="11902"/>
                  </a:cubicBezTo>
                  <a:cubicBezTo>
                    <a:pt x="5077" y="12002"/>
                    <a:pt x="5098" y="12125"/>
                    <a:pt x="5057" y="12213"/>
                  </a:cubicBezTo>
                  <a:cubicBezTo>
                    <a:pt x="5088" y="12224"/>
                    <a:pt x="5123" y="12224"/>
                    <a:pt x="5153" y="12236"/>
                  </a:cubicBezTo>
                  <a:cubicBezTo>
                    <a:pt x="5133" y="12306"/>
                    <a:pt x="5123" y="12394"/>
                    <a:pt x="5143" y="12470"/>
                  </a:cubicBezTo>
                  <a:cubicBezTo>
                    <a:pt x="5143" y="12482"/>
                    <a:pt x="5153" y="12494"/>
                    <a:pt x="5143" y="12506"/>
                  </a:cubicBezTo>
                  <a:cubicBezTo>
                    <a:pt x="5133" y="12529"/>
                    <a:pt x="5113" y="12541"/>
                    <a:pt x="5088" y="12564"/>
                  </a:cubicBezTo>
                  <a:cubicBezTo>
                    <a:pt x="5067" y="12605"/>
                    <a:pt x="5098" y="12640"/>
                    <a:pt x="5113" y="12675"/>
                  </a:cubicBezTo>
                  <a:cubicBezTo>
                    <a:pt x="5153" y="12775"/>
                    <a:pt x="5133" y="12910"/>
                    <a:pt x="5047" y="12986"/>
                  </a:cubicBezTo>
                  <a:cubicBezTo>
                    <a:pt x="5007" y="12963"/>
                    <a:pt x="4941" y="12922"/>
                    <a:pt x="4901" y="12974"/>
                  </a:cubicBezTo>
                  <a:lnTo>
                    <a:pt x="4866" y="13009"/>
                  </a:lnTo>
                  <a:cubicBezTo>
                    <a:pt x="4835" y="13045"/>
                    <a:pt x="4770" y="13009"/>
                    <a:pt x="4740" y="13033"/>
                  </a:cubicBezTo>
                  <a:cubicBezTo>
                    <a:pt x="4719" y="13021"/>
                    <a:pt x="4740" y="13021"/>
                    <a:pt x="4730" y="13009"/>
                  </a:cubicBezTo>
                  <a:cubicBezTo>
                    <a:pt x="4699" y="12986"/>
                    <a:pt x="4699" y="12974"/>
                    <a:pt x="4679" y="13009"/>
                  </a:cubicBezTo>
                  <a:cubicBezTo>
                    <a:pt x="4679" y="13021"/>
                    <a:pt x="4664" y="13033"/>
                    <a:pt x="4664" y="13045"/>
                  </a:cubicBezTo>
                  <a:cubicBezTo>
                    <a:pt x="4654" y="13056"/>
                    <a:pt x="4644" y="13056"/>
                    <a:pt x="4644" y="13056"/>
                  </a:cubicBezTo>
                  <a:cubicBezTo>
                    <a:pt x="4573" y="13086"/>
                    <a:pt x="4488" y="13109"/>
                    <a:pt x="4412" y="13132"/>
                  </a:cubicBezTo>
                  <a:cubicBezTo>
                    <a:pt x="4402" y="13132"/>
                    <a:pt x="4392" y="13144"/>
                    <a:pt x="4382" y="13156"/>
                  </a:cubicBezTo>
                  <a:cubicBezTo>
                    <a:pt x="4372" y="13168"/>
                    <a:pt x="4372" y="13185"/>
                    <a:pt x="4377" y="13191"/>
                  </a:cubicBezTo>
                  <a:cubicBezTo>
                    <a:pt x="4336" y="13173"/>
                    <a:pt x="4296" y="13197"/>
                    <a:pt x="4266" y="13232"/>
                  </a:cubicBezTo>
                  <a:cubicBezTo>
                    <a:pt x="4230" y="13267"/>
                    <a:pt x="4200" y="13302"/>
                    <a:pt x="4160" y="13314"/>
                  </a:cubicBezTo>
                  <a:lnTo>
                    <a:pt x="4190" y="13355"/>
                  </a:lnTo>
                  <a:cubicBezTo>
                    <a:pt x="4160" y="13367"/>
                    <a:pt x="4124" y="13367"/>
                    <a:pt x="4094" y="13378"/>
                  </a:cubicBezTo>
                  <a:cubicBezTo>
                    <a:pt x="4084" y="13378"/>
                    <a:pt x="4074" y="13378"/>
                    <a:pt x="4074" y="13390"/>
                  </a:cubicBezTo>
                  <a:lnTo>
                    <a:pt x="4074" y="13414"/>
                  </a:lnTo>
                  <a:cubicBezTo>
                    <a:pt x="4074" y="13437"/>
                    <a:pt x="4074" y="13466"/>
                    <a:pt x="4084" y="13490"/>
                  </a:cubicBezTo>
                  <a:lnTo>
                    <a:pt x="4009" y="13490"/>
                  </a:lnTo>
                  <a:cubicBezTo>
                    <a:pt x="3998" y="13490"/>
                    <a:pt x="3988" y="13490"/>
                    <a:pt x="3988" y="13502"/>
                  </a:cubicBezTo>
                  <a:lnTo>
                    <a:pt x="3988" y="13513"/>
                  </a:lnTo>
                  <a:cubicBezTo>
                    <a:pt x="3998" y="13537"/>
                    <a:pt x="4024" y="13548"/>
                    <a:pt x="4034" y="13578"/>
                  </a:cubicBezTo>
                  <a:cubicBezTo>
                    <a:pt x="4054" y="13589"/>
                    <a:pt x="4064" y="13613"/>
                    <a:pt x="4054" y="13636"/>
                  </a:cubicBezTo>
                  <a:cubicBezTo>
                    <a:pt x="4044" y="13660"/>
                    <a:pt x="4019" y="13660"/>
                    <a:pt x="3998" y="13671"/>
                  </a:cubicBezTo>
                  <a:cubicBezTo>
                    <a:pt x="3973" y="13683"/>
                    <a:pt x="3948" y="13695"/>
                    <a:pt x="3938" y="13724"/>
                  </a:cubicBezTo>
                  <a:cubicBezTo>
                    <a:pt x="3928" y="13748"/>
                    <a:pt x="3938" y="13783"/>
                    <a:pt x="3968" y="13794"/>
                  </a:cubicBezTo>
                  <a:cubicBezTo>
                    <a:pt x="3938" y="13818"/>
                    <a:pt x="3938" y="13882"/>
                    <a:pt x="3958" y="13917"/>
                  </a:cubicBezTo>
                  <a:cubicBezTo>
                    <a:pt x="3928" y="13917"/>
                    <a:pt x="3893" y="13941"/>
                    <a:pt x="3882" y="13982"/>
                  </a:cubicBezTo>
                  <a:cubicBezTo>
                    <a:pt x="3882" y="13994"/>
                    <a:pt x="3882" y="14005"/>
                    <a:pt x="3872" y="14017"/>
                  </a:cubicBezTo>
                  <a:cubicBezTo>
                    <a:pt x="3872" y="14029"/>
                    <a:pt x="3852" y="14029"/>
                    <a:pt x="3852" y="14029"/>
                  </a:cubicBezTo>
                  <a:lnTo>
                    <a:pt x="3852" y="14064"/>
                  </a:lnTo>
                  <a:lnTo>
                    <a:pt x="3777" y="14064"/>
                  </a:lnTo>
                  <a:cubicBezTo>
                    <a:pt x="3787" y="14093"/>
                    <a:pt x="3777" y="14128"/>
                    <a:pt x="3767" y="14140"/>
                  </a:cubicBezTo>
                  <a:cubicBezTo>
                    <a:pt x="3746" y="14164"/>
                    <a:pt x="3726" y="14164"/>
                    <a:pt x="3691" y="14152"/>
                  </a:cubicBezTo>
                  <a:cubicBezTo>
                    <a:pt x="3681" y="14140"/>
                    <a:pt x="3671" y="14140"/>
                    <a:pt x="3661" y="14140"/>
                  </a:cubicBezTo>
                  <a:lnTo>
                    <a:pt x="3651" y="14152"/>
                  </a:lnTo>
                  <a:cubicBezTo>
                    <a:pt x="3651" y="14175"/>
                    <a:pt x="3651" y="14216"/>
                    <a:pt x="3661" y="14240"/>
                  </a:cubicBezTo>
                  <a:cubicBezTo>
                    <a:pt x="3651" y="14275"/>
                    <a:pt x="3585" y="14240"/>
                    <a:pt x="3565" y="14275"/>
                  </a:cubicBezTo>
                  <a:lnTo>
                    <a:pt x="3565" y="14298"/>
                  </a:lnTo>
                  <a:cubicBezTo>
                    <a:pt x="3565" y="14339"/>
                    <a:pt x="3585" y="14374"/>
                    <a:pt x="3610" y="14398"/>
                  </a:cubicBezTo>
                  <a:cubicBezTo>
                    <a:pt x="3545" y="14445"/>
                    <a:pt x="3469" y="14486"/>
                    <a:pt x="3388" y="14474"/>
                  </a:cubicBezTo>
                  <a:lnTo>
                    <a:pt x="3333" y="14474"/>
                  </a:lnTo>
                  <a:cubicBezTo>
                    <a:pt x="3303" y="14486"/>
                    <a:pt x="3313" y="14533"/>
                    <a:pt x="3313" y="14568"/>
                  </a:cubicBezTo>
                  <a:lnTo>
                    <a:pt x="3272" y="14568"/>
                  </a:lnTo>
                  <a:cubicBezTo>
                    <a:pt x="3257" y="14609"/>
                    <a:pt x="3237" y="14656"/>
                    <a:pt x="3227" y="14691"/>
                  </a:cubicBezTo>
                  <a:cubicBezTo>
                    <a:pt x="3217" y="14744"/>
                    <a:pt x="3187" y="14779"/>
                    <a:pt x="3151" y="14790"/>
                  </a:cubicBezTo>
                  <a:cubicBezTo>
                    <a:pt x="3141" y="14802"/>
                    <a:pt x="3131" y="14802"/>
                    <a:pt x="3121" y="14814"/>
                  </a:cubicBezTo>
                  <a:lnTo>
                    <a:pt x="3121" y="14843"/>
                  </a:lnTo>
                  <a:cubicBezTo>
                    <a:pt x="3131" y="14867"/>
                    <a:pt x="3141" y="14902"/>
                    <a:pt x="3141" y="14925"/>
                  </a:cubicBezTo>
                  <a:cubicBezTo>
                    <a:pt x="3071" y="14925"/>
                    <a:pt x="2995" y="14990"/>
                    <a:pt x="2975" y="15060"/>
                  </a:cubicBezTo>
                  <a:cubicBezTo>
                    <a:pt x="2965" y="15089"/>
                    <a:pt x="2965" y="15124"/>
                    <a:pt x="2930" y="15124"/>
                  </a:cubicBezTo>
                  <a:cubicBezTo>
                    <a:pt x="2919" y="15124"/>
                    <a:pt x="2919" y="15124"/>
                    <a:pt x="2909" y="15113"/>
                  </a:cubicBezTo>
                  <a:cubicBezTo>
                    <a:pt x="2859" y="15089"/>
                    <a:pt x="2793" y="15113"/>
                    <a:pt x="2743" y="15148"/>
                  </a:cubicBezTo>
                  <a:cubicBezTo>
                    <a:pt x="2708" y="15171"/>
                    <a:pt x="2677" y="15183"/>
                    <a:pt x="2657" y="15224"/>
                  </a:cubicBezTo>
                  <a:cubicBezTo>
                    <a:pt x="2637" y="15259"/>
                    <a:pt x="2647" y="15306"/>
                    <a:pt x="2677" y="15329"/>
                  </a:cubicBezTo>
                  <a:cubicBezTo>
                    <a:pt x="2657" y="15382"/>
                    <a:pt x="2592" y="15406"/>
                    <a:pt x="2541" y="15382"/>
                  </a:cubicBezTo>
                  <a:cubicBezTo>
                    <a:pt x="2486" y="15370"/>
                    <a:pt x="2446" y="15318"/>
                    <a:pt x="2405" y="15294"/>
                  </a:cubicBezTo>
                  <a:cubicBezTo>
                    <a:pt x="2274" y="15195"/>
                    <a:pt x="2128" y="15159"/>
                    <a:pt x="1992" y="15195"/>
                  </a:cubicBezTo>
                  <a:cubicBezTo>
                    <a:pt x="1992" y="15236"/>
                    <a:pt x="2017" y="15259"/>
                    <a:pt x="2052" y="15271"/>
                  </a:cubicBezTo>
                  <a:cubicBezTo>
                    <a:pt x="2082" y="15282"/>
                    <a:pt x="2118" y="15282"/>
                    <a:pt x="2148" y="15294"/>
                  </a:cubicBezTo>
                  <a:cubicBezTo>
                    <a:pt x="2203" y="15318"/>
                    <a:pt x="2234" y="15382"/>
                    <a:pt x="2234" y="15441"/>
                  </a:cubicBezTo>
                  <a:cubicBezTo>
                    <a:pt x="2234" y="15470"/>
                    <a:pt x="2224" y="15493"/>
                    <a:pt x="2234" y="15529"/>
                  </a:cubicBezTo>
                  <a:cubicBezTo>
                    <a:pt x="2244" y="15575"/>
                    <a:pt x="2284" y="15616"/>
                    <a:pt x="2284" y="15663"/>
                  </a:cubicBezTo>
                  <a:cubicBezTo>
                    <a:pt x="2234" y="15698"/>
                    <a:pt x="2178" y="15640"/>
                    <a:pt x="2118" y="15628"/>
                  </a:cubicBezTo>
                  <a:cubicBezTo>
                    <a:pt x="2042" y="15616"/>
                    <a:pt x="1956" y="15687"/>
                    <a:pt x="1886" y="15652"/>
                  </a:cubicBezTo>
                  <a:cubicBezTo>
                    <a:pt x="1866" y="15640"/>
                    <a:pt x="1851" y="15616"/>
                    <a:pt x="1820" y="15605"/>
                  </a:cubicBezTo>
                  <a:cubicBezTo>
                    <a:pt x="1780" y="15575"/>
                    <a:pt x="1735" y="15616"/>
                    <a:pt x="1694" y="15628"/>
                  </a:cubicBezTo>
                  <a:cubicBezTo>
                    <a:pt x="1664" y="15628"/>
                    <a:pt x="1629" y="15616"/>
                    <a:pt x="1598" y="15616"/>
                  </a:cubicBezTo>
                  <a:cubicBezTo>
                    <a:pt x="1568" y="15616"/>
                    <a:pt x="1538" y="15616"/>
                    <a:pt x="1513" y="15640"/>
                  </a:cubicBezTo>
                  <a:cubicBezTo>
                    <a:pt x="1452" y="15652"/>
                    <a:pt x="1397" y="15675"/>
                    <a:pt x="1346" y="15728"/>
                  </a:cubicBezTo>
                  <a:cubicBezTo>
                    <a:pt x="1326" y="15751"/>
                    <a:pt x="1301" y="15769"/>
                    <a:pt x="1291" y="15810"/>
                  </a:cubicBezTo>
                  <a:cubicBezTo>
                    <a:pt x="1281" y="15845"/>
                    <a:pt x="1291" y="15886"/>
                    <a:pt x="1326" y="15909"/>
                  </a:cubicBezTo>
                  <a:cubicBezTo>
                    <a:pt x="1356" y="15921"/>
                    <a:pt x="1397" y="15909"/>
                    <a:pt x="1407" y="15944"/>
                  </a:cubicBezTo>
                  <a:cubicBezTo>
                    <a:pt x="1432" y="15985"/>
                    <a:pt x="1382" y="16026"/>
                    <a:pt x="1407" y="16068"/>
                  </a:cubicBezTo>
                  <a:cubicBezTo>
                    <a:pt x="1427" y="16103"/>
                    <a:pt x="1482" y="16079"/>
                    <a:pt x="1513" y="16097"/>
                  </a:cubicBezTo>
                  <a:cubicBezTo>
                    <a:pt x="1558" y="16109"/>
                    <a:pt x="1578" y="16155"/>
                    <a:pt x="1609" y="16167"/>
                  </a:cubicBezTo>
                  <a:cubicBezTo>
                    <a:pt x="1629" y="16179"/>
                    <a:pt x="1664" y="16155"/>
                    <a:pt x="1684" y="16167"/>
                  </a:cubicBezTo>
                  <a:cubicBezTo>
                    <a:pt x="1724" y="16179"/>
                    <a:pt x="1724" y="16243"/>
                    <a:pt x="1745" y="16278"/>
                  </a:cubicBezTo>
                  <a:cubicBezTo>
                    <a:pt x="1780" y="16343"/>
                    <a:pt x="1866" y="16343"/>
                    <a:pt x="1896" y="16278"/>
                  </a:cubicBezTo>
                  <a:cubicBezTo>
                    <a:pt x="1926" y="16355"/>
                    <a:pt x="1936" y="16425"/>
                    <a:pt x="1926" y="16513"/>
                  </a:cubicBezTo>
                  <a:lnTo>
                    <a:pt x="1926" y="16548"/>
                  </a:lnTo>
                  <a:cubicBezTo>
                    <a:pt x="1936" y="16571"/>
                    <a:pt x="1946" y="16571"/>
                    <a:pt x="1972" y="16583"/>
                  </a:cubicBezTo>
                  <a:cubicBezTo>
                    <a:pt x="2032" y="16612"/>
                    <a:pt x="2098" y="16659"/>
                    <a:pt x="2148" y="16706"/>
                  </a:cubicBezTo>
                  <a:lnTo>
                    <a:pt x="2193" y="16759"/>
                  </a:lnTo>
                  <a:cubicBezTo>
                    <a:pt x="2203" y="16771"/>
                    <a:pt x="2224" y="16771"/>
                    <a:pt x="2234" y="16782"/>
                  </a:cubicBezTo>
                  <a:cubicBezTo>
                    <a:pt x="2264" y="16806"/>
                    <a:pt x="2274" y="16847"/>
                    <a:pt x="2274" y="16882"/>
                  </a:cubicBezTo>
                  <a:cubicBezTo>
                    <a:pt x="2254" y="16905"/>
                    <a:pt x="2254" y="16940"/>
                    <a:pt x="2254" y="16981"/>
                  </a:cubicBezTo>
                  <a:cubicBezTo>
                    <a:pt x="2264" y="16993"/>
                    <a:pt x="2274" y="16993"/>
                    <a:pt x="2299" y="17005"/>
                  </a:cubicBezTo>
                  <a:cubicBezTo>
                    <a:pt x="2284" y="17017"/>
                    <a:pt x="2284" y="17040"/>
                    <a:pt x="2284" y="17052"/>
                  </a:cubicBezTo>
                  <a:lnTo>
                    <a:pt x="2284" y="17239"/>
                  </a:lnTo>
                  <a:cubicBezTo>
                    <a:pt x="2284" y="17351"/>
                    <a:pt x="2284" y="17456"/>
                    <a:pt x="2330" y="17556"/>
                  </a:cubicBezTo>
                  <a:cubicBezTo>
                    <a:pt x="2299" y="17579"/>
                    <a:pt x="2284" y="17632"/>
                    <a:pt x="2299" y="17679"/>
                  </a:cubicBezTo>
                  <a:cubicBezTo>
                    <a:pt x="2274" y="17679"/>
                    <a:pt x="2234" y="17679"/>
                    <a:pt x="2234" y="17714"/>
                  </a:cubicBezTo>
                  <a:cubicBezTo>
                    <a:pt x="2234" y="17731"/>
                    <a:pt x="2234" y="17743"/>
                    <a:pt x="2244" y="17755"/>
                  </a:cubicBezTo>
                  <a:cubicBezTo>
                    <a:pt x="2319" y="17925"/>
                    <a:pt x="2274" y="18153"/>
                    <a:pt x="2138" y="18264"/>
                  </a:cubicBezTo>
                  <a:cubicBezTo>
                    <a:pt x="2128" y="18264"/>
                    <a:pt x="2118" y="18253"/>
                    <a:pt x="2108" y="18253"/>
                  </a:cubicBezTo>
                  <a:cubicBezTo>
                    <a:pt x="2077" y="18264"/>
                    <a:pt x="2032" y="18288"/>
                    <a:pt x="2012" y="18323"/>
                  </a:cubicBezTo>
                  <a:cubicBezTo>
                    <a:pt x="1936" y="18323"/>
                    <a:pt x="1866" y="18300"/>
                    <a:pt x="1800" y="18241"/>
                  </a:cubicBezTo>
                  <a:cubicBezTo>
                    <a:pt x="1790" y="18253"/>
                    <a:pt x="1780" y="18264"/>
                    <a:pt x="1770" y="18288"/>
                  </a:cubicBezTo>
                  <a:cubicBezTo>
                    <a:pt x="1684" y="18276"/>
                    <a:pt x="1598" y="18264"/>
                    <a:pt x="1523" y="18241"/>
                  </a:cubicBezTo>
                  <a:cubicBezTo>
                    <a:pt x="1493" y="18241"/>
                    <a:pt x="1462" y="18229"/>
                    <a:pt x="1432" y="18241"/>
                  </a:cubicBezTo>
                  <a:cubicBezTo>
                    <a:pt x="1377" y="18177"/>
                    <a:pt x="1301" y="18212"/>
                    <a:pt x="1240" y="18253"/>
                  </a:cubicBezTo>
                  <a:cubicBezTo>
                    <a:pt x="1230" y="18229"/>
                    <a:pt x="1195" y="18212"/>
                    <a:pt x="1175" y="18212"/>
                  </a:cubicBezTo>
                  <a:cubicBezTo>
                    <a:pt x="1155" y="18212"/>
                    <a:pt x="1124" y="18229"/>
                    <a:pt x="1104" y="18229"/>
                  </a:cubicBezTo>
                  <a:cubicBezTo>
                    <a:pt x="1039" y="18229"/>
                    <a:pt x="983" y="18153"/>
                    <a:pt x="923" y="18141"/>
                  </a:cubicBezTo>
                  <a:cubicBezTo>
                    <a:pt x="847" y="18130"/>
                    <a:pt x="787" y="18188"/>
                    <a:pt x="711" y="18177"/>
                  </a:cubicBezTo>
                  <a:cubicBezTo>
                    <a:pt x="681" y="18177"/>
                    <a:pt x="646" y="18153"/>
                    <a:pt x="625" y="18165"/>
                  </a:cubicBezTo>
                  <a:cubicBezTo>
                    <a:pt x="615" y="18165"/>
                    <a:pt x="605" y="18177"/>
                    <a:pt x="595" y="18177"/>
                  </a:cubicBezTo>
                  <a:cubicBezTo>
                    <a:pt x="585" y="18177"/>
                    <a:pt x="575" y="18159"/>
                    <a:pt x="565" y="18141"/>
                  </a:cubicBezTo>
                  <a:cubicBezTo>
                    <a:pt x="550" y="18130"/>
                    <a:pt x="530" y="18130"/>
                    <a:pt x="509" y="18118"/>
                  </a:cubicBezTo>
                  <a:cubicBezTo>
                    <a:pt x="459" y="18106"/>
                    <a:pt x="403" y="18106"/>
                    <a:pt x="353" y="18100"/>
                  </a:cubicBezTo>
                  <a:lnTo>
                    <a:pt x="328" y="18100"/>
                  </a:lnTo>
                  <a:cubicBezTo>
                    <a:pt x="308" y="18106"/>
                    <a:pt x="308" y="18141"/>
                    <a:pt x="308" y="18165"/>
                  </a:cubicBezTo>
                  <a:cubicBezTo>
                    <a:pt x="298" y="18212"/>
                    <a:pt x="267" y="18253"/>
                    <a:pt x="222" y="18253"/>
                  </a:cubicBezTo>
                  <a:lnTo>
                    <a:pt x="192" y="18253"/>
                  </a:lnTo>
                  <a:cubicBezTo>
                    <a:pt x="172" y="18264"/>
                    <a:pt x="172" y="18300"/>
                    <a:pt x="182" y="18311"/>
                  </a:cubicBezTo>
                  <a:cubicBezTo>
                    <a:pt x="192" y="18335"/>
                    <a:pt x="212" y="18352"/>
                    <a:pt x="232" y="18364"/>
                  </a:cubicBezTo>
                  <a:lnTo>
                    <a:pt x="96" y="18364"/>
                  </a:lnTo>
                  <a:cubicBezTo>
                    <a:pt x="66" y="18364"/>
                    <a:pt x="30" y="18364"/>
                    <a:pt x="10" y="18387"/>
                  </a:cubicBezTo>
                  <a:cubicBezTo>
                    <a:pt x="-15" y="18417"/>
                    <a:pt x="10" y="18475"/>
                    <a:pt x="35" y="18458"/>
                  </a:cubicBezTo>
                  <a:cubicBezTo>
                    <a:pt x="25" y="18499"/>
                    <a:pt x="25" y="18522"/>
                    <a:pt x="10" y="18557"/>
                  </a:cubicBezTo>
                  <a:cubicBezTo>
                    <a:pt x="46" y="18557"/>
                    <a:pt x="66" y="18598"/>
                    <a:pt x="66" y="18633"/>
                  </a:cubicBezTo>
                  <a:cubicBezTo>
                    <a:pt x="66" y="18669"/>
                    <a:pt x="56" y="18704"/>
                    <a:pt x="56" y="18745"/>
                  </a:cubicBezTo>
                  <a:cubicBezTo>
                    <a:pt x="56" y="18780"/>
                    <a:pt x="56" y="18815"/>
                    <a:pt x="86" y="18827"/>
                  </a:cubicBezTo>
                  <a:cubicBezTo>
                    <a:pt x="96" y="18827"/>
                    <a:pt x="106" y="18827"/>
                    <a:pt x="116" y="18839"/>
                  </a:cubicBezTo>
                  <a:cubicBezTo>
                    <a:pt x="151" y="18868"/>
                    <a:pt x="131" y="18926"/>
                    <a:pt x="106" y="18962"/>
                  </a:cubicBezTo>
                  <a:cubicBezTo>
                    <a:pt x="116" y="19014"/>
                    <a:pt x="202" y="18979"/>
                    <a:pt x="222" y="19014"/>
                  </a:cubicBezTo>
                  <a:cubicBezTo>
                    <a:pt x="232" y="19026"/>
                    <a:pt x="222" y="19049"/>
                    <a:pt x="232" y="19061"/>
                  </a:cubicBezTo>
                  <a:cubicBezTo>
                    <a:pt x="232" y="19085"/>
                    <a:pt x="257" y="19102"/>
                    <a:pt x="267" y="19114"/>
                  </a:cubicBezTo>
                  <a:cubicBezTo>
                    <a:pt x="308" y="19196"/>
                    <a:pt x="202" y="19307"/>
                    <a:pt x="257" y="19395"/>
                  </a:cubicBezTo>
                  <a:cubicBezTo>
                    <a:pt x="222" y="19395"/>
                    <a:pt x="202" y="19442"/>
                    <a:pt x="222" y="19483"/>
                  </a:cubicBezTo>
                  <a:cubicBezTo>
                    <a:pt x="192" y="19565"/>
                    <a:pt x="141" y="19653"/>
                    <a:pt x="106" y="19741"/>
                  </a:cubicBezTo>
                  <a:cubicBezTo>
                    <a:pt x="141" y="19729"/>
                    <a:pt x="151" y="19788"/>
                    <a:pt x="141" y="19811"/>
                  </a:cubicBezTo>
                  <a:cubicBezTo>
                    <a:pt x="131" y="19846"/>
                    <a:pt x="96" y="19864"/>
                    <a:pt x="86" y="19899"/>
                  </a:cubicBezTo>
                  <a:cubicBezTo>
                    <a:pt x="76" y="19934"/>
                    <a:pt x="86" y="19975"/>
                    <a:pt x="86" y="20010"/>
                  </a:cubicBezTo>
                  <a:cubicBezTo>
                    <a:pt x="86" y="20051"/>
                    <a:pt x="76" y="20081"/>
                    <a:pt x="56" y="20110"/>
                  </a:cubicBezTo>
                  <a:cubicBezTo>
                    <a:pt x="96" y="20110"/>
                    <a:pt x="96" y="20168"/>
                    <a:pt x="86" y="20215"/>
                  </a:cubicBezTo>
                  <a:cubicBezTo>
                    <a:pt x="76" y="20315"/>
                    <a:pt x="86" y="20414"/>
                    <a:pt x="116" y="20502"/>
                  </a:cubicBezTo>
                  <a:cubicBezTo>
                    <a:pt x="131" y="20514"/>
                    <a:pt x="131" y="20537"/>
                    <a:pt x="141" y="20537"/>
                  </a:cubicBezTo>
                  <a:cubicBezTo>
                    <a:pt x="151" y="20549"/>
                    <a:pt x="172" y="20549"/>
                    <a:pt x="182" y="20549"/>
                  </a:cubicBezTo>
                  <a:cubicBezTo>
                    <a:pt x="247" y="20561"/>
                    <a:pt x="277" y="20637"/>
                    <a:pt x="298" y="20696"/>
                  </a:cubicBezTo>
                  <a:cubicBezTo>
                    <a:pt x="308" y="20737"/>
                    <a:pt x="318" y="20784"/>
                    <a:pt x="328" y="20819"/>
                  </a:cubicBezTo>
                  <a:cubicBezTo>
                    <a:pt x="338" y="20860"/>
                    <a:pt x="353" y="20895"/>
                    <a:pt x="373" y="20918"/>
                  </a:cubicBezTo>
                  <a:cubicBezTo>
                    <a:pt x="393" y="20942"/>
                    <a:pt x="434" y="20942"/>
                    <a:pt x="459" y="20918"/>
                  </a:cubicBezTo>
                  <a:cubicBezTo>
                    <a:pt x="489" y="20953"/>
                    <a:pt x="519" y="20977"/>
                    <a:pt x="565" y="20994"/>
                  </a:cubicBezTo>
                  <a:cubicBezTo>
                    <a:pt x="635" y="21018"/>
                    <a:pt x="721" y="21006"/>
                    <a:pt x="807" y="21030"/>
                  </a:cubicBezTo>
                  <a:cubicBezTo>
                    <a:pt x="837" y="21041"/>
                    <a:pt x="857" y="21053"/>
                    <a:pt x="867" y="21076"/>
                  </a:cubicBezTo>
                  <a:cubicBezTo>
                    <a:pt x="893" y="21117"/>
                    <a:pt x="857" y="21176"/>
                    <a:pt x="893" y="21211"/>
                  </a:cubicBezTo>
                  <a:cubicBezTo>
                    <a:pt x="903" y="21240"/>
                    <a:pt x="933" y="21240"/>
                    <a:pt x="943" y="21264"/>
                  </a:cubicBezTo>
                  <a:cubicBezTo>
                    <a:pt x="953" y="21287"/>
                    <a:pt x="943" y="21323"/>
                    <a:pt x="953" y="21364"/>
                  </a:cubicBezTo>
                  <a:cubicBezTo>
                    <a:pt x="963" y="21387"/>
                    <a:pt x="998" y="21399"/>
                    <a:pt x="1019" y="21422"/>
                  </a:cubicBezTo>
                  <a:cubicBezTo>
                    <a:pt x="1039" y="21446"/>
                    <a:pt x="1029" y="21487"/>
                    <a:pt x="1029" y="21522"/>
                  </a:cubicBezTo>
                  <a:cubicBezTo>
                    <a:pt x="1029" y="21563"/>
                    <a:pt x="1059" y="21592"/>
                    <a:pt x="1079" y="21580"/>
                  </a:cubicBezTo>
                  <a:cubicBezTo>
                    <a:pt x="1114" y="21569"/>
                    <a:pt x="1089" y="21498"/>
                    <a:pt x="1124" y="21457"/>
                  </a:cubicBezTo>
                  <a:cubicBezTo>
                    <a:pt x="1135" y="21434"/>
                    <a:pt x="1175" y="21434"/>
                    <a:pt x="1185" y="21410"/>
                  </a:cubicBezTo>
                  <a:cubicBezTo>
                    <a:pt x="1195" y="21387"/>
                    <a:pt x="1195" y="21364"/>
                    <a:pt x="1195" y="21346"/>
                  </a:cubicBezTo>
                  <a:cubicBezTo>
                    <a:pt x="1205" y="21276"/>
                    <a:pt x="1261" y="21223"/>
                    <a:pt x="1326" y="21199"/>
                  </a:cubicBezTo>
                  <a:cubicBezTo>
                    <a:pt x="1387" y="21176"/>
                    <a:pt x="1452" y="21176"/>
                    <a:pt x="1513" y="21153"/>
                  </a:cubicBezTo>
                  <a:cubicBezTo>
                    <a:pt x="1523" y="21153"/>
                    <a:pt x="1548" y="21141"/>
                    <a:pt x="1558" y="21141"/>
                  </a:cubicBezTo>
                  <a:cubicBezTo>
                    <a:pt x="1578" y="21141"/>
                    <a:pt x="1588" y="21153"/>
                    <a:pt x="1609" y="21153"/>
                  </a:cubicBezTo>
                  <a:lnTo>
                    <a:pt x="1704" y="21188"/>
                  </a:lnTo>
                  <a:cubicBezTo>
                    <a:pt x="1770" y="21199"/>
                    <a:pt x="1840" y="21188"/>
                    <a:pt x="1886" y="21141"/>
                  </a:cubicBezTo>
                  <a:cubicBezTo>
                    <a:pt x="1896" y="21211"/>
                    <a:pt x="1992" y="21211"/>
                    <a:pt x="2052" y="21199"/>
                  </a:cubicBezTo>
                  <a:cubicBezTo>
                    <a:pt x="2042" y="21176"/>
                    <a:pt x="2032" y="21153"/>
                    <a:pt x="2012" y="21153"/>
                  </a:cubicBezTo>
                  <a:cubicBezTo>
                    <a:pt x="2077" y="21129"/>
                    <a:pt x="2138" y="21088"/>
                    <a:pt x="2168" y="21018"/>
                  </a:cubicBezTo>
                  <a:cubicBezTo>
                    <a:pt x="2193" y="20977"/>
                    <a:pt x="2193" y="20930"/>
                    <a:pt x="2224" y="20895"/>
                  </a:cubicBezTo>
                  <a:cubicBezTo>
                    <a:pt x="2254" y="20860"/>
                    <a:pt x="2309" y="20842"/>
                    <a:pt x="2319" y="20883"/>
                  </a:cubicBezTo>
                  <a:cubicBezTo>
                    <a:pt x="2350" y="20842"/>
                    <a:pt x="2390" y="20819"/>
                    <a:pt x="2435" y="20830"/>
                  </a:cubicBezTo>
                  <a:cubicBezTo>
                    <a:pt x="2456" y="20830"/>
                    <a:pt x="2476" y="20842"/>
                    <a:pt x="2496" y="20830"/>
                  </a:cubicBezTo>
                  <a:cubicBezTo>
                    <a:pt x="2531" y="20819"/>
                    <a:pt x="2551" y="20784"/>
                    <a:pt x="2551" y="20748"/>
                  </a:cubicBezTo>
                  <a:cubicBezTo>
                    <a:pt x="2551" y="20707"/>
                    <a:pt x="2541" y="20672"/>
                    <a:pt x="2531" y="20637"/>
                  </a:cubicBezTo>
                  <a:cubicBezTo>
                    <a:pt x="2561" y="20661"/>
                    <a:pt x="2602" y="20625"/>
                    <a:pt x="2612" y="20573"/>
                  </a:cubicBezTo>
                  <a:cubicBezTo>
                    <a:pt x="2627" y="20537"/>
                    <a:pt x="2602" y="20491"/>
                    <a:pt x="2582" y="20450"/>
                  </a:cubicBezTo>
                  <a:cubicBezTo>
                    <a:pt x="2627" y="20461"/>
                    <a:pt x="2657" y="20414"/>
                    <a:pt x="2657" y="20368"/>
                  </a:cubicBezTo>
                  <a:cubicBezTo>
                    <a:pt x="2657" y="20315"/>
                    <a:pt x="2647" y="20280"/>
                    <a:pt x="2637" y="20233"/>
                  </a:cubicBezTo>
                  <a:cubicBezTo>
                    <a:pt x="2627" y="20168"/>
                    <a:pt x="2647" y="20092"/>
                    <a:pt x="2688" y="20045"/>
                  </a:cubicBezTo>
                  <a:cubicBezTo>
                    <a:pt x="2688" y="19969"/>
                    <a:pt x="2677" y="19911"/>
                    <a:pt x="2647" y="19846"/>
                  </a:cubicBezTo>
                  <a:cubicBezTo>
                    <a:pt x="2647" y="19776"/>
                    <a:pt x="2667" y="19700"/>
                    <a:pt x="2708" y="19653"/>
                  </a:cubicBezTo>
                  <a:cubicBezTo>
                    <a:pt x="2708" y="19618"/>
                    <a:pt x="2718" y="19577"/>
                    <a:pt x="2718" y="19542"/>
                  </a:cubicBezTo>
                  <a:cubicBezTo>
                    <a:pt x="2763" y="19565"/>
                    <a:pt x="2814" y="19588"/>
                    <a:pt x="2869" y="19588"/>
                  </a:cubicBezTo>
                  <a:cubicBezTo>
                    <a:pt x="2879" y="19588"/>
                    <a:pt x="2899" y="19588"/>
                    <a:pt x="2909" y="19577"/>
                  </a:cubicBezTo>
                  <a:cubicBezTo>
                    <a:pt x="2919" y="19553"/>
                    <a:pt x="2889" y="19530"/>
                    <a:pt x="2889" y="19506"/>
                  </a:cubicBezTo>
                  <a:cubicBezTo>
                    <a:pt x="2889" y="19495"/>
                    <a:pt x="2899" y="19483"/>
                    <a:pt x="2909" y="19465"/>
                  </a:cubicBezTo>
                  <a:cubicBezTo>
                    <a:pt x="2965" y="19407"/>
                    <a:pt x="3015" y="19342"/>
                    <a:pt x="3091" y="19360"/>
                  </a:cubicBezTo>
                  <a:cubicBezTo>
                    <a:pt x="3071" y="19307"/>
                    <a:pt x="3106" y="19249"/>
                    <a:pt x="3141" y="19208"/>
                  </a:cubicBezTo>
                  <a:cubicBezTo>
                    <a:pt x="3172" y="19172"/>
                    <a:pt x="3217" y="19161"/>
                    <a:pt x="3247" y="19126"/>
                  </a:cubicBezTo>
                  <a:lnTo>
                    <a:pt x="3282" y="19085"/>
                  </a:lnTo>
                  <a:cubicBezTo>
                    <a:pt x="3313" y="19049"/>
                    <a:pt x="3353" y="19049"/>
                    <a:pt x="3388" y="19049"/>
                  </a:cubicBezTo>
                  <a:cubicBezTo>
                    <a:pt x="3429" y="19038"/>
                    <a:pt x="3469" y="19026"/>
                    <a:pt x="3469" y="18979"/>
                  </a:cubicBezTo>
                  <a:lnTo>
                    <a:pt x="3469" y="18938"/>
                  </a:lnTo>
                  <a:cubicBezTo>
                    <a:pt x="3484" y="18915"/>
                    <a:pt x="3504" y="18891"/>
                    <a:pt x="3504" y="18868"/>
                  </a:cubicBezTo>
                  <a:cubicBezTo>
                    <a:pt x="3504" y="18856"/>
                    <a:pt x="3504" y="18839"/>
                    <a:pt x="3494" y="18827"/>
                  </a:cubicBezTo>
                  <a:cubicBezTo>
                    <a:pt x="3484" y="18792"/>
                    <a:pt x="3484" y="18745"/>
                    <a:pt x="3494" y="18692"/>
                  </a:cubicBezTo>
                  <a:lnTo>
                    <a:pt x="3494" y="18645"/>
                  </a:lnTo>
                  <a:cubicBezTo>
                    <a:pt x="3504" y="18581"/>
                    <a:pt x="3504" y="18522"/>
                    <a:pt x="3514" y="18446"/>
                  </a:cubicBezTo>
                  <a:cubicBezTo>
                    <a:pt x="3514" y="18411"/>
                    <a:pt x="3524" y="18364"/>
                    <a:pt x="3524" y="18323"/>
                  </a:cubicBezTo>
                  <a:cubicBezTo>
                    <a:pt x="3524" y="18300"/>
                    <a:pt x="3524" y="18276"/>
                    <a:pt x="3545" y="18264"/>
                  </a:cubicBezTo>
                  <a:cubicBezTo>
                    <a:pt x="3555" y="18253"/>
                    <a:pt x="3585" y="18253"/>
                    <a:pt x="3585" y="18276"/>
                  </a:cubicBezTo>
                  <a:cubicBezTo>
                    <a:pt x="3585" y="18253"/>
                    <a:pt x="3585" y="18212"/>
                    <a:pt x="3600" y="18200"/>
                  </a:cubicBezTo>
                  <a:cubicBezTo>
                    <a:pt x="3610" y="18177"/>
                    <a:pt x="3640" y="18177"/>
                    <a:pt x="3661" y="18188"/>
                  </a:cubicBezTo>
                  <a:cubicBezTo>
                    <a:pt x="3681" y="18177"/>
                    <a:pt x="3706" y="18153"/>
                    <a:pt x="3726" y="18141"/>
                  </a:cubicBezTo>
                  <a:cubicBezTo>
                    <a:pt x="3756" y="18153"/>
                    <a:pt x="3787" y="18153"/>
                    <a:pt x="3822" y="18141"/>
                  </a:cubicBezTo>
                  <a:cubicBezTo>
                    <a:pt x="3893" y="18118"/>
                    <a:pt x="3968" y="18100"/>
                    <a:pt x="4044" y="18059"/>
                  </a:cubicBezTo>
                  <a:cubicBezTo>
                    <a:pt x="4044" y="18083"/>
                    <a:pt x="4054" y="18106"/>
                    <a:pt x="4054" y="18130"/>
                  </a:cubicBezTo>
                  <a:cubicBezTo>
                    <a:pt x="4084" y="18130"/>
                    <a:pt x="4124" y="18130"/>
                    <a:pt x="4150" y="18165"/>
                  </a:cubicBezTo>
                  <a:cubicBezTo>
                    <a:pt x="4150" y="18177"/>
                    <a:pt x="4150" y="18188"/>
                    <a:pt x="4160" y="18200"/>
                  </a:cubicBezTo>
                  <a:cubicBezTo>
                    <a:pt x="4170" y="18241"/>
                    <a:pt x="4200" y="18276"/>
                    <a:pt x="4230" y="18276"/>
                  </a:cubicBezTo>
                  <a:cubicBezTo>
                    <a:pt x="4266" y="18288"/>
                    <a:pt x="4306" y="18276"/>
                    <a:pt x="4336" y="18276"/>
                  </a:cubicBezTo>
                  <a:cubicBezTo>
                    <a:pt x="4316" y="18335"/>
                    <a:pt x="4392" y="18399"/>
                    <a:pt x="4442" y="18364"/>
                  </a:cubicBezTo>
                  <a:cubicBezTo>
                    <a:pt x="4488" y="18411"/>
                    <a:pt x="4573" y="18387"/>
                    <a:pt x="4583" y="18311"/>
                  </a:cubicBezTo>
                  <a:cubicBezTo>
                    <a:pt x="4593" y="18288"/>
                    <a:pt x="4593" y="18276"/>
                    <a:pt x="4603" y="18253"/>
                  </a:cubicBezTo>
                  <a:cubicBezTo>
                    <a:pt x="4634" y="18200"/>
                    <a:pt x="4699" y="18241"/>
                    <a:pt x="4750" y="18200"/>
                  </a:cubicBezTo>
                  <a:cubicBezTo>
                    <a:pt x="4730" y="18188"/>
                    <a:pt x="4730" y="18141"/>
                    <a:pt x="4740" y="18118"/>
                  </a:cubicBezTo>
                  <a:cubicBezTo>
                    <a:pt x="4750" y="18100"/>
                    <a:pt x="4785" y="18083"/>
                    <a:pt x="4815" y="18083"/>
                  </a:cubicBezTo>
                  <a:cubicBezTo>
                    <a:pt x="4846" y="18083"/>
                    <a:pt x="4901" y="18100"/>
                    <a:pt x="4901" y="18059"/>
                  </a:cubicBezTo>
                  <a:lnTo>
                    <a:pt x="4866" y="17989"/>
                  </a:lnTo>
                  <a:cubicBezTo>
                    <a:pt x="4901" y="18001"/>
                    <a:pt x="4931" y="17977"/>
                    <a:pt x="4951" y="17936"/>
                  </a:cubicBezTo>
                  <a:cubicBezTo>
                    <a:pt x="4997" y="17878"/>
                    <a:pt x="5037" y="17825"/>
                    <a:pt x="5077" y="17766"/>
                  </a:cubicBezTo>
                  <a:cubicBezTo>
                    <a:pt x="5143" y="17778"/>
                    <a:pt x="5203" y="17743"/>
                    <a:pt x="5229" y="17679"/>
                  </a:cubicBezTo>
                  <a:cubicBezTo>
                    <a:pt x="5269" y="17714"/>
                    <a:pt x="5335" y="17714"/>
                    <a:pt x="5385" y="17679"/>
                  </a:cubicBezTo>
                  <a:cubicBezTo>
                    <a:pt x="5405" y="17714"/>
                    <a:pt x="5415" y="17755"/>
                    <a:pt x="5405" y="17790"/>
                  </a:cubicBezTo>
                  <a:cubicBezTo>
                    <a:pt x="5451" y="17802"/>
                    <a:pt x="5481" y="17837"/>
                    <a:pt x="5511" y="17866"/>
                  </a:cubicBezTo>
                  <a:cubicBezTo>
                    <a:pt x="5546" y="17889"/>
                    <a:pt x="5597" y="17901"/>
                    <a:pt x="5627" y="17878"/>
                  </a:cubicBezTo>
                  <a:cubicBezTo>
                    <a:pt x="5637" y="17901"/>
                    <a:pt x="5637" y="17936"/>
                    <a:pt x="5627" y="17960"/>
                  </a:cubicBezTo>
                  <a:cubicBezTo>
                    <a:pt x="5703" y="17989"/>
                    <a:pt x="5758" y="18095"/>
                    <a:pt x="5723" y="18165"/>
                  </a:cubicBezTo>
                  <a:cubicBezTo>
                    <a:pt x="5713" y="18177"/>
                    <a:pt x="5713" y="18200"/>
                    <a:pt x="5713" y="18212"/>
                  </a:cubicBezTo>
                  <a:cubicBezTo>
                    <a:pt x="5723" y="18241"/>
                    <a:pt x="5758" y="18241"/>
                    <a:pt x="5768" y="18276"/>
                  </a:cubicBezTo>
                  <a:lnTo>
                    <a:pt x="5768" y="18311"/>
                  </a:lnTo>
                  <a:cubicBezTo>
                    <a:pt x="5768" y="18376"/>
                    <a:pt x="5758" y="18434"/>
                    <a:pt x="5758" y="18499"/>
                  </a:cubicBezTo>
                  <a:cubicBezTo>
                    <a:pt x="5788" y="18510"/>
                    <a:pt x="5819" y="18522"/>
                    <a:pt x="5864" y="18546"/>
                  </a:cubicBezTo>
                  <a:cubicBezTo>
                    <a:pt x="5874" y="18534"/>
                    <a:pt x="5894" y="18534"/>
                    <a:pt x="5904" y="18522"/>
                  </a:cubicBezTo>
                  <a:cubicBezTo>
                    <a:pt x="5904" y="18581"/>
                    <a:pt x="5995" y="18546"/>
                    <a:pt x="6015" y="18598"/>
                  </a:cubicBezTo>
                  <a:cubicBezTo>
                    <a:pt x="6025" y="18622"/>
                    <a:pt x="6015" y="18645"/>
                    <a:pt x="6025" y="18669"/>
                  </a:cubicBezTo>
                  <a:cubicBezTo>
                    <a:pt x="6035" y="18704"/>
                    <a:pt x="6101" y="18704"/>
                    <a:pt x="6131" y="18733"/>
                  </a:cubicBezTo>
                  <a:cubicBezTo>
                    <a:pt x="6141" y="18745"/>
                    <a:pt x="6151" y="18768"/>
                    <a:pt x="6161" y="18780"/>
                  </a:cubicBezTo>
                  <a:cubicBezTo>
                    <a:pt x="6187" y="18815"/>
                    <a:pt x="6227" y="18856"/>
                    <a:pt x="6257" y="18880"/>
                  </a:cubicBezTo>
                  <a:cubicBezTo>
                    <a:pt x="6303" y="18903"/>
                    <a:pt x="6343" y="18938"/>
                    <a:pt x="6373" y="18962"/>
                  </a:cubicBezTo>
                  <a:cubicBezTo>
                    <a:pt x="6419" y="19003"/>
                    <a:pt x="6469" y="19026"/>
                    <a:pt x="6514" y="19061"/>
                  </a:cubicBezTo>
                  <a:cubicBezTo>
                    <a:pt x="6545" y="19126"/>
                    <a:pt x="6605" y="19161"/>
                    <a:pt x="6671" y="19149"/>
                  </a:cubicBezTo>
                  <a:cubicBezTo>
                    <a:pt x="6671" y="19219"/>
                    <a:pt x="6736" y="19272"/>
                    <a:pt x="6787" y="19319"/>
                  </a:cubicBezTo>
                  <a:cubicBezTo>
                    <a:pt x="6852" y="19360"/>
                    <a:pt x="6903" y="19407"/>
                    <a:pt x="6968" y="19442"/>
                  </a:cubicBezTo>
                  <a:cubicBezTo>
                    <a:pt x="6958" y="19506"/>
                    <a:pt x="7009" y="19542"/>
                    <a:pt x="7064" y="19565"/>
                  </a:cubicBezTo>
                  <a:cubicBezTo>
                    <a:pt x="7104" y="19588"/>
                    <a:pt x="7170" y="19606"/>
                    <a:pt x="7180" y="19665"/>
                  </a:cubicBezTo>
                  <a:cubicBezTo>
                    <a:pt x="7190" y="19729"/>
                    <a:pt x="7160" y="19811"/>
                    <a:pt x="7200" y="19834"/>
                  </a:cubicBezTo>
                  <a:cubicBezTo>
                    <a:pt x="7210" y="19846"/>
                    <a:pt x="7230" y="19846"/>
                    <a:pt x="7230" y="19864"/>
                  </a:cubicBezTo>
                  <a:cubicBezTo>
                    <a:pt x="7240" y="19875"/>
                    <a:pt x="7230" y="19887"/>
                    <a:pt x="7230" y="19911"/>
                  </a:cubicBezTo>
                  <a:cubicBezTo>
                    <a:pt x="7230" y="19946"/>
                    <a:pt x="7256" y="19975"/>
                    <a:pt x="7266" y="19999"/>
                  </a:cubicBezTo>
                  <a:cubicBezTo>
                    <a:pt x="7281" y="20028"/>
                    <a:pt x="7276" y="20069"/>
                    <a:pt x="7251" y="20081"/>
                  </a:cubicBezTo>
                  <a:cubicBezTo>
                    <a:pt x="7306" y="20092"/>
                    <a:pt x="7336" y="20157"/>
                    <a:pt x="7326" y="20215"/>
                  </a:cubicBezTo>
                  <a:cubicBezTo>
                    <a:pt x="7316" y="20291"/>
                    <a:pt x="7240" y="20327"/>
                    <a:pt x="7200" y="20391"/>
                  </a:cubicBezTo>
                  <a:cubicBezTo>
                    <a:pt x="7180" y="20426"/>
                    <a:pt x="7170" y="20473"/>
                    <a:pt x="7170" y="20526"/>
                  </a:cubicBezTo>
                  <a:cubicBezTo>
                    <a:pt x="7170" y="20537"/>
                    <a:pt x="7170" y="20549"/>
                    <a:pt x="7180" y="20561"/>
                  </a:cubicBezTo>
                  <a:cubicBezTo>
                    <a:pt x="7190" y="20573"/>
                    <a:pt x="7200" y="20573"/>
                    <a:pt x="7210" y="20573"/>
                  </a:cubicBezTo>
                  <a:cubicBezTo>
                    <a:pt x="7240" y="20596"/>
                    <a:pt x="7240" y="20661"/>
                    <a:pt x="7286" y="20672"/>
                  </a:cubicBezTo>
                  <a:cubicBezTo>
                    <a:pt x="7296" y="20672"/>
                    <a:pt x="7316" y="20661"/>
                    <a:pt x="7326" y="20672"/>
                  </a:cubicBezTo>
                  <a:cubicBezTo>
                    <a:pt x="7336" y="20672"/>
                    <a:pt x="7346" y="20684"/>
                    <a:pt x="7372" y="20684"/>
                  </a:cubicBezTo>
                  <a:cubicBezTo>
                    <a:pt x="7412" y="20696"/>
                    <a:pt x="7442" y="20637"/>
                    <a:pt x="7452" y="20596"/>
                  </a:cubicBezTo>
                  <a:cubicBezTo>
                    <a:pt x="7462" y="20549"/>
                    <a:pt x="7472" y="20502"/>
                    <a:pt x="7508" y="20461"/>
                  </a:cubicBezTo>
                  <a:cubicBezTo>
                    <a:pt x="7538" y="20438"/>
                    <a:pt x="7578" y="20438"/>
                    <a:pt x="7593" y="20403"/>
                  </a:cubicBezTo>
                  <a:cubicBezTo>
                    <a:pt x="7593" y="20379"/>
                    <a:pt x="7568" y="20379"/>
                    <a:pt x="7558" y="20368"/>
                  </a:cubicBezTo>
                  <a:cubicBezTo>
                    <a:pt x="7538" y="20350"/>
                    <a:pt x="7558" y="20315"/>
                    <a:pt x="7568" y="20291"/>
                  </a:cubicBezTo>
                  <a:cubicBezTo>
                    <a:pt x="7578" y="20268"/>
                    <a:pt x="7614" y="20268"/>
                    <a:pt x="7624" y="20245"/>
                  </a:cubicBezTo>
                  <a:cubicBezTo>
                    <a:pt x="7634" y="20215"/>
                    <a:pt x="7614" y="20192"/>
                    <a:pt x="7614" y="20180"/>
                  </a:cubicBezTo>
                  <a:cubicBezTo>
                    <a:pt x="7578" y="20110"/>
                    <a:pt x="7568" y="20022"/>
                    <a:pt x="7578" y="19946"/>
                  </a:cubicBezTo>
                  <a:cubicBezTo>
                    <a:pt x="7548" y="19946"/>
                    <a:pt x="7548" y="19899"/>
                    <a:pt x="7548" y="19864"/>
                  </a:cubicBezTo>
                  <a:cubicBezTo>
                    <a:pt x="7568" y="19764"/>
                    <a:pt x="7593" y="19676"/>
                    <a:pt x="7644" y="19606"/>
                  </a:cubicBezTo>
                  <a:lnTo>
                    <a:pt x="7770" y="19641"/>
                  </a:lnTo>
                  <a:cubicBezTo>
                    <a:pt x="7790" y="19641"/>
                    <a:pt x="7805" y="19653"/>
                    <a:pt x="7825" y="19665"/>
                  </a:cubicBezTo>
                  <a:cubicBezTo>
                    <a:pt x="7835" y="19676"/>
                    <a:pt x="7846" y="19688"/>
                    <a:pt x="7846" y="19700"/>
                  </a:cubicBezTo>
                  <a:cubicBezTo>
                    <a:pt x="7876" y="19776"/>
                    <a:pt x="7921" y="19834"/>
                    <a:pt x="7951" y="19911"/>
                  </a:cubicBezTo>
                  <a:cubicBezTo>
                    <a:pt x="8002" y="19911"/>
                    <a:pt x="8057" y="19834"/>
                    <a:pt x="8037" y="19776"/>
                  </a:cubicBezTo>
                  <a:cubicBezTo>
                    <a:pt x="8057" y="19764"/>
                    <a:pt x="8067" y="19752"/>
                    <a:pt x="8088" y="19741"/>
                  </a:cubicBezTo>
                  <a:cubicBezTo>
                    <a:pt x="8057" y="19729"/>
                    <a:pt x="8037" y="19688"/>
                    <a:pt x="8027" y="19641"/>
                  </a:cubicBezTo>
                  <a:cubicBezTo>
                    <a:pt x="8012" y="19606"/>
                    <a:pt x="8027" y="19553"/>
                    <a:pt x="8012" y="19518"/>
                  </a:cubicBezTo>
                  <a:cubicBezTo>
                    <a:pt x="7992" y="19419"/>
                    <a:pt x="7896" y="19372"/>
                    <a:pt x="7805" y="19342"/>
                  </a:cubicBezTo>
                  <a:cubicBezTo>
                    <a:pt x="7719" y="19331"/>
                    <a:pt x="7634" y="19331"/>
                    <a:pt x="7558" y="19284"/>
                  </a:cubicBezTo>
                  <a:lnTo>
                    <a:pt x="7558" y="19196"/>
                  </a:lnTo>
                  <a:cubicBezTo>
                    <a:pt x="7452" y="19184"/>
                    <a:pt x="7372" y="19085"/>
                    <a:pt x="7336" y="18979"/>
                  </a:cubicBezTo>
                  <a:cubicBezTo>
                    <a:pt x="7306" y="18950"/>
                    <a:pt x="7276" y="18962"/>
                    <a:pt x="7240" y="18962"/>
                  </a:cubicBezTo>
                  <a:cubicBezTo>
                    <a:pt x="7210" y="18962"/>
                    <a:pt x="7170" y="18938"/>
                    <a:pt x="7180" y="18903"/>
                  </a:cubicBezTo>
                  <a:cubicBezTo>
                    <a:pt x="7124" y="18891"/>
                    <a:pt x="7074" y="18856"/>
                    <a:pt x="7029" y="18815"/>
                  </a:cubicBezTo>
                  <a:cubicBezTo>
                    <a:pt x="6988" y="18780"/>
                    <a:pt x="6933" y="18733"/>
                    <a:pt x="6893" y="18757"/>
                  </a:cubicBezTo>
                  <a:cubicBezTo>
                    <a:pt x="6807" y="18692"/>
                    <a:pt x="6746" y="18610"/>
                    <a:pt x="6711" y="18510"/>
                  </a:cubicBezTo>
                  <a:cubicBezTo>
                    <a:pt x="6691" y="18446"/>
                    <a:pt x="6681" y="18376"/>
                    <a:pt x="6671" y="18300"/>
                  </a:cubicBezTo>
                  <a:cubicBezTo>
                    <a:pt x="6651" y="18253"/>
                    <a:pt x="6620" y="18200"/>
                    <a:pt x="6585" y="18165"/>
                  </a:cubicBezTo>
                  <a:cubicBezTo>
                    <a:pt x="6535" y="18095"/>
                    <a:pt x="6459" y="18036"/>
                    <a:pt x="6383" y="17977"/>
                  </a:cubicBezTo>
                  <a:cubicBezTo>
                    <a:pt x="6398" y="17936"/>
                    <a:pt x="6363" y="17889"/>
                    <a:pt x="6333" y="17889"/>
                  </a:cubicBezTo>
                  <a:cubicBezTo>
                    <a:pt x="6343" y="17854"/>
                    <a:pt x="6343" y="17802"/>
                    <a:pt x="6333" y="17766"/>
                  </a:cubicBezTo>
                  <a:cubicBezTo>
                    <a:pt x="6323" y="17778"/>
                    <a:pt x="6313" y="17802"/>
                    <a:pt x="6303" y="17813"/>
                  </a:cubicBezTo>
                  <a:cubicBezTo>
                    <a:pt x="6277" y="17755"/>
                    <a:pt x="6267" y="17690"/>
                    <a:pt x="6293" y="17632"/>
                  </a:cubicBezTo>
                  <a:lnTo>
                    <a:pt x="6257" y="17632"/>
                  </a:lnTo>
                  <a:cubicBezTo>
                    <a:pt x="6267" y="17591"/>
                    <a:pt x="6293" y="17567"/>
                    <a:pt x="6313" y="17532"/>
                  </a:cubicBezTo>
                  <a:cubicBezTo>
                    <a:pt x="6257" y="17497"/>
                    <a:pt x="6217" y="17421"/>
                    <a:pt x="6217" y="17351"/>
                  </a:cubicBezTo>
                  <a:cubicBezTo>
                    <a:pt x="6227" y="17362"/>
                    <a:pt x="6247" y="17351"/>
                    <a:pt x="6257" y="17333"/>
                  </a:cubicBezTo>
                  <a:cubicBezTo>
                    <a:pt x="6267" y="17321"/>
                    <a:pt x="6267" y="17298"/>
                    <a:pt x="6277" y="17286"/>
                  </a:cubicBezTo>
                  <a:cubicBezTo>
                    <a:pt x="6293" y="17263"/>
                    <a:pt x="6313" y="17263"/>
                    <a:pt x="6333" y="17251"/>
                  </a:cubicBezTo>
                  <a:cubicBezTo>
                    <a:pt x="6398" y="17227"/>
                    <a:pt x="6449" y="17186"/>
                    <a:pt x="6499" y="17140"/>
                  </a:cubicBezTo>
                  <a:cubicBezTo>
                    <a:pt x="6514" y="17163"/>
                    <a:pt x="6545" y="17163"/>
                    <a:pt x="6555" y="17151"/>
                  </a:cubicBezTo>
                  <a:cubicBezTo>
                    <a:pt x="6605" y="17186"/>
                    <a:pt x="6630" y="17251"/>
                    <a:pt x="6620" y="17309"/>
                  </a:cubicBezTo>
                  <a:cubicBezTo>
                    <a:pt x="6651" y="17298"/>
                    <a:pt x="6691" y="17321"/>
                    <a:pt x="6701" y="17362"/>
                  </a:cubicBezTo>
                  <a:cubicBezTo>
                    <a:pt x="6711" y="17397"/>
                    <a:pt x="6711" y="17433"/>
                    <a:pt x="6726" y="17485"/>
                  </a:cubicBezTo>
                  <a:cubicBezTo>
                    <a:pt x="6746" y="17474"/>
                    <a:pt x="6767" y="17456"/>
                    <a:pt x="6787" y="17485"/>
                  </a:cubicBezTo>
                  <a:cubicBezTo>
                    <a:pt x="6807" y="17497"/>
                    <a:pt x="6807" y="17532"/>
                    <a:pt x="6807" y="17556"/>
                  </a:cubicBezTo>
                  <a:cubicBezTo>
                    <a:pt x="6817" y="17556"/>
                    <a:pt x="6832" y="17556"/>
                    <a:pt x="6842" y="17544"/>
                  </a:cubicBezTo>
                  <a:lnTo>
                    <a:pt x="6842" y="17591"/>
                  </a:lnTo>
                  <a:cubicBezTo>
                    <a:pt x="6862" y="17579"/>
                    <a:pt x="6872" y="17579"/>
                    <a:pt x="6893" y="17567"/>
                  </a:cubicBezTo>
                  <a:cubicBezTo>
                    <a:pt x="6893" y="17591"/>
                    <a:pt x="6903" y="17608"/>
                    <a:pt x="6903" y="17632"/>
                  </a:cubicBezTo>
                  <a:cubicBezTo>
                    <a:pt x="6933" y="17632"/>
                    <a:pt x="6968" y="17643"/>
                    <a:pt x="6978" y="17679"/>
                  </a:cubicBezTo>
                  <a:cubicBezTo>
                    <a:pt x="6988" y="17702"/>
                    <a:pt x="6988" y="17755"/>
                    <a:pt x="6968" y="17778"/>
                  </a:cubicBezTo>
                  <a:cubicBezTo>
                    <a:pt x="6988" y="17778"/>
                    <a:pt x="6998" y="17790"/>
                    <a:pt x="7019" y="17790"/>
                  </a:cubicBezTo>
                  <a:lnTo>
                    <a:pt x="7054" y="17866"/>
                  </a:lnTo>
                  <a:cubicBezTo>
                    <a:pt x="7054" y="17878"/>
                    <a:pt x="7074" y="17889"/>
                    <a:pt x="7074" y="17878"/>
                  </a:cubicBezTo>
                  <a:lnTo>
                    <a:pt x="7074" y="17913"/>
                  </a:lnTo>
                  <a:cubicBezTo>
                    <a:pt x="7104" y="17913"/>
                    <a:pt x="7124" y="17960"/>
                    <a:pt x="7114" y="18001"/>
                  </a:cubicBezTo>
                  <a:cubicBezTo>
                    <a:pt x="7135" y="18001"/>
                    <a:pt x="7145" y="18024"/>
                    <a:pt x="7160" y="18048"/>
                  </a:cubicBezTo>
                  <a:cubicBezTo>
                    <a:pt x="7190" y="18048"/>
                    <a:pt x="7220" y="18059"/>
                    <a:pt x="7251" y="18071"/>
                  </a:cubicBezTo>
                  <a:cubicBezTo>
                    <a:pt x="7240" y="18106"/>
                    <a:pt x="7230" y="18130"/>
                    <a:pt x="7230" y="18165"/>
                  </a:cubicBezTo>
                  <a:cubicBezTo>
                    <a:pt x="7240" y="18165"/>
                    <a:pt x="7266" y="18177"/>
                    <a:pt x="7266" y="18188"/>
                  </a:cubicBezTo>
                  <a:cubicBezTo>
                    <a:pt x="7276" y="18188"/>
                    <a:pt x="7286" y="18188"/>
                    <a:pt x="7286" y="18177"/>
                  </a:cubicBezTo>
                  <a:cubicBezTo>
                    <a:pt x="7286" y="18188"/>
                    <a:pt x="7296" y="18200"/>
                    <a:pt x="7306" y="18200"/>
                  </a:cubicBezTo>
                  <a:cubicBezTo>
                    <a:pt x="7316" y="18188"/>
                    <a:pt x="7336" y="18177"/>
                    <a:pt x="7346" y="18153"/>
                  </a:cubicBezTo>
                  <a:cubicBezTo>
                    <a:pt x="7372" y="18188"/>
                    <a:pt x="7392" y="18229"/>
                    <a:pt x="7402" y="18264"/>
                  </a:cubicBezTo>
                  <a:cubicBezTo>
                    <a:pt x="7432" y="18288"/>
                    <a:pt x="7462" y="18288"/>
                    <a:pt x="7498" y="18264"/>
                  </a:cubicBezTo>
                  <a:cubicBezTo>
                    <a:pt x="7548" y="18352"/>
                    <a:pt x="7634" y="18399"/>
                    <a:pt x="7730" y="18376"/>
                  </a:cubicBezTo>
                  <a:cubicBezTo>
                    <a:pt x="7719" y="18411"/>
                    <a:pt x="7750" y="18434"/>
                    <a:pt x="7780" y="18446"/>
                  </a:cubicBezTo>
                  <a:cubicBezTo>
                    <a:pt x="7815" y="18458"/>
                    <a:pt x="7846" y="18487"/>
                    <a:pt x="7846" y="18522"/>
                  </a:cubicBezTo>
                  <a:cubicBezTo>
                    <a:pt x="7846" y="18546"/>
                    <a:pt x="7846" y="18569"/>
                    <a:pt x="7856" y="18581"/>
                  </a:cubicBezTo>
                  <a:cubicBezTo>
                    <a:pt x="7866" y="18598"/>
                    <a:pt x="7876" y="18598"/>
                    <a:pt x="7896" y="18610"/>
                  </a:cubicBezTo>
                  <a:cubicBezTo>
                    <a:pt x="7951" y="18622"/>
                    <a:pt x="8002" y="18645"/>
                    <a:pt x="8047" y="18692"/>
                  </a:cubicBezTo>
                  <a:cubicBezTo>
                    <a:pt x="8067" y="18669"/>
                    <a:pt x="8108" y="18704"/>
                    <a:pt x="8108" y="18745"/>
                  </a:cubicBezTo>
                  <a:cubicBezTo>
                    <a:pt x="8143" y="18745"/>
                    <a:pt x="8183" y="18757"/>
                    <a:pt x="8214" y="18757"/>
                  </a:cubicBezTo>
                  <a:cubicBezTo>
                    <a:pt x="8224" y="18757"/>
                    <a:pt x="8229" y="18757"/>
                    <a:pt x="8239" y="18768"/>
                  </a:cubicBezTo>
                  <a:cubicBezTo>
                    <a:pt x="8254" y="18786"/>
                    <a:pt x="8249" y="18792"/>
                    <a:pt x="8249" y="18803"/>
                  </a:cubicBezTo>
                  <a:cubicBezTo>
                    <a:pt x="8259" y="18880"/>
                    <a:pt x="8345" y="18938"/>
                    <a:pt x="8405" y="18903"/>
                  </a:cubicBezTo>
                  <a:cubicBezTo>
                    <a:pt x="8435" y="18926"/>
                    <a:pt x="8395" y="18991"/>
                    <a:pt x="8405" y="19026"/>
                  </a:cubicBezTo>
                  <a:cubicBezTo>
                    <a:pt x="8405" y="19038"/>
                    <a:pt x="8415" y="19049"/>
                    <a:pt x="8425" y="19061"/>
                  </a:cubicBezTo>
                  <a:cubicBezTo>
                    <a:pt x="8446" y="19114"/>
                    <a:pt x="8415" y="19172"/>
                    <a:pt x="8446" y="19219"/>
                  </a:cubicBezTo>
                  <a:cubicBezTo>
                    <a:pt x="8425" y="19208"/>
                    <a:pt x="8395" y="19219"/>
                    <a:pt x="8395" y="19260"/>
                  </a:cubicBezTo>
                  <a:cubicBezTo>
                    <a:pt x="8385" y="19284"/>
                    <a:pt x="8405" y="19319"/>
                    <a:pt x="8415" y="19331"/>
                  </a:cubicBezTo>
                  <a:cubicBezTo>
                    <a:pt x="8375" y="19319"/>
                    <a:pt x="8330" y="19360"/>
                    <a:pt x="8319" y="19407"/>
                  </a:cubicBezTo>
                  <a:cubicBezTo>
                    <a:pt x="8355" y="19419"/>
                    <a:pt x="8385" y="19430"/>
                    <a:pt x="8375" y="19465"/>
                  </a:cubicBezTo>
                  <a:cubicBezTo>
                    <a:pt x="8375" y="19483"/>
                    <a:pt x="8365" y="19483"/>
                    <a:pt x="8365" y="19495"/>
                  </a:cubicBezTo>
                  <a:cubicBezTo>
                    <a:pt x="8355" y="19530"/>
                    <a:pt x="8395" y="19565"/>
                    <a:pt x="8425" y="19577"/>
                  </a:cubicBezTo>
                  <a:cubicBezTo>
                    <a:pt x="8415" y="19606"/>
                    <a:pt x="8425" y="19641"/>
                    <a:pt x="8435" y="19665"/>
                  </a:cubicBezTo>
                  <a:cubicBezTo>
                    <a:pt x="8446" y="19676"/>
                    <a:pt x="8461" y="19700"/>
                    <a:pt x="8471" y="19711"/>
                  </a:cubicBezTo>
                  <a:cubicBezTo>
                    <a:pt x="8471" y="19741"/>
                    <a:pt x="8446" y="19776"/>
                    <a:pt x="8471" y="19799"/>
                  </a:cubicBezTo>
                  <a:cubicBezTo>
                    <a:pt x="8481" y="19823"/>
                    <a:pt x="8511" y="19823"/>
                    <a:pt x="8511" y="19846"/>
                  </a:cubicBezTo>
                  <a:cubicBezTo>
                    <a:pt x="8511" y="19864"/>
                    <a:pt x="8501" y="19887"/>
                    <a:pt x="8501" y="19899"/>
                  </a:cubicBezTo>
                  <a:cubicBezTo>
                    <a:pt x="8491" y="19934"/>
                    <a:pt x="8511" y="19969"/>
                    <a:pt x="8531" y="19999"/>
                  </a:cubicBezTo>
                  <a:cubicBezTo>
                    <a:pt x="8541" y="19999"/>
                    <a:pt x="8551" y="19987"/>
                    <a:pt x="8567" y="19987"/>
                  </a:cubicBezTo>
                  <a:cubicBezTo>
                    <a:pt x="8587" y="20022"/>
                    <a:pt x="8607" y="20069"/>
                    <a:pt x="8617" y="20110"/>
                  </a:cubicBezTo>
                  <a:cubicBezTo>
                    <a:pt x="8637" y="20092"/>
                    <a:pt x="8652" y="20122"/>
                    <a:pt x="8672" y="20133"/>
                  </a:cubicBezTo>
                  <a:cubicBezTo>
                    <a:pt x="8698" y="20145"/>
                    <a:pt x="8713" y="20145"/>
                    <a:pt x="8723" y="20133"/>
                  </a:cubicBezTo>
                  <a:cubicBezTo>
                    <a:pt x="8723" y="20157"/>
                    <a:pt x="8733" y="20168"/>
                    <a:pt x="8753" y="20180"/>
                  </a:cubicBezTo>
                  <a:cubicBezTo>
                    <a:pt x="8763" y="20192"/>
                    <a:pt x="8778" y="20215"/>
                    <a:pt x="8763" y="20233"/>
                  </a:cubicBezTo>
                  <a:cubicBezTo>
                    <a:pt x="8763" y="20233"/>
                    <a:pt x="8753" y="20233"/>
                    <a:pt x="8753" y="20245"/>
                  </a:cubicBezTo>
                  <a:cubicBezTo>
                    <a:pt x="8733" y="20256"/>
                    <a:pt x="8743" y="20291"/>
                    <a:pt x="8763" y="20315"/>
                  </a:cubicBezTo>
                  <a:cubicBezTo>
                    <a:pt x="8778" y="20338"/>
                    <a:pt x="8798" y="20379"/>
                    <a:pt x="8778" y="20391"/>
                  </a:cubicBezTo>
                  <a:cubicBezTo>
                    <a:pt x="8778" y="20414"/>
                    <a:pt x="8753" y="20450"/>
                    <a:pt x="8753" y="20473"/>
                  </a:cubicBezTo>
                  <a:cubicBezTo>
                    <a:pt x="8743" y="20461"/>
                    <a:pt x="8723" y="20473"/>
                    <a:pt x="8713" y="20491"/>
                  </a:cubicBezTo>
                  <a:cubicBezTo>
                    <a:pt x="8733" y="20491"/>
                    <a:pt x="8733" y="20526"/>
                    <a:pt x="8713" y="20537"/>
                  </a:cubicBezTo>
                  <a:cubicBezTo>
                    <a:pt x="8703" y="20549"/>
                    <a:pt x="8682" y="20549"/>
                    <a:pt x="8657" y="20549"/>
                  </a:cubicBezTo>
                  <a:cubicBezTo>
                    <a:pt x="8637" y="20549"/>
                    <a:pt x="8617" y="20561"/>
                    <a:pt x="8617" y="20584"/>
                  </a:cubicBezTo>
                  <a:cubicBezTo>
                    <a:pt x="8617" y="20596"/>
                    <a:pt x="8627" y="20614"/>
                    <a:pt x="8627" y="20614"/>
                  </a:cubicBezTo>
                  <a:cubicBezTo>
                    <a:pt x="8637" y="20637"/>
                    <a:pt x="8627" y="20672"/>
                    <a:pt x="8607" y="20684"/>
                  </a:cubicBezTo>
                  <a:cubicBezTo>
                    <a:pt x="8713" y="20684"/>
                    <a:pt x="8809" y="20696"/>
                    <a:pt x="8904" y="20737"/>
                  </a:cubicBezTo>
                  <a:cubicBezTo>
                    <a:pt x="8914" y="20737"/>
                    <a:pt x="8914" y="20737"/>
                    <a:pt x="8914" y="20748"/>
                  </a:cubicBezTo>
                  <a:cubicBezTo>
                    <a:pt x="8914" y="20748"/>
                    <a:pt x="8924" y="20760"/>
                    <a:pt x="8924" y="20772"/>
                  </a:cubicBezTo>
                  <a:cubicBezTo>
                    <a:pt x="8924" y="20795"/>
                    <a:pt x="8935" y="20819"/>
                    <a:pt x="8935" y="20842"/>
                  </a:cubicBezTo>
                  <a:cubicBezTo>
                    <a:pt x="8955" y="20860"/>
                    <a:pt x="8965" y="20883"/>
                    <a:pt x="8955" y="20907"/>
                  </a:cubicBezTo>
                  <a:cubicBezTo>
                    <a:pt x="8975" y="20895"/>
                    <a:pt x="9010" y="20918"/>
                    <a:pt x="9020" y="20942"/>
                  </a:cubicBezTo>
                  <a:cubicBezTo>
                    <a:pt x="9030" y="20965"/>
                    <a:pt x="9040" y="21006"/>
                    <a:pt x="9051" y="21030"/>
                  </a:cubicBezTo>
                  <a:cubicBezTo>
                    <a:pt x="9071" y="21088"/>
                    <a:pt x="9106" y="21153"/>
                    <a:pt x="9146" y="21199"/>
                  </a:cubicBezTo>
                  <a:lnTo>
                    <a:pt x="9156" y="21188"/>
                  </a:lnTo>
                  <a:cubicBezTo>
                    <a:pt x="9167" y="21199"/>
                    <a:pt x="9187" y="21211"/>
                    <a:pt x="9212" y="21211"/>
                  </a:cubicBezTo>
                  <a:cubicBezTo>
                    <a:pt x="9222" y="21199"/>
                    <a:pt x="9222" y="21188"/>
                    <a:pt x="9222" y="21164"/>
                  </a:cubicBezTo>
                  <a:cubicBezTo>
                    <a:pt x="9252" y="21188"/>
                    <a:pt x="9293" y="21188"/>
                    <a:pt x="9328" y="21176"/>
                  </a:cubicBezTo>
                  <a:cubicBezTo>
                    <a:pt x="9338" y="21188"/>
                    <a:pt x="9338" y="21199"/>
                    <a:pt x="9348" y="21199"/>
                  </a:cubicBezTo>
                  <a:cubicBezTo>
                    <a:pt x="9368" y="21188"/>
                    <a:pt x="9388" y="21176"/>
                    <a:pt x="9398" y="21153"/>
                  </a:cubicBezTo>
                  <a:lnTo>
                    <a:pt x="9409" y="21141"/>
                  </a:lnTo>
                  <a:cubicBezTo>
                    <a:pt x="9409" y="21129"/>
                    <a:pt x="9398" y="21117"/>
                    <a:pt x="9398" y="21117"/>
                  </a:cubicBezTo>
                  <a:cubicBezTo>
                    <a:pt x="9378" y="21100"/>
                    <a:pt x="9358" y="21076"/>
                    <a:pt x="9348" y="21065"/>
                  </a:cubicBezTo>
                  <a:cubicBezTo>
                    <a:pt x="9368" y="21041"/>
                    <a:pt x="9368" y="21006"/>
                    <a:pt x="9368" y="20977"/>
                  </a:cubicBezTo>
                  <a:cubicBezTo>
                    <a:pt x="9348" y="20977"/>
                    <a:pt x="9328" y="20965"/>
                    <a:pt x="9303" y="20965"/>
                  </a:cubicBezTo>
                  <a:cubicBezTo>
                    <a:pt x="9328" y="20953"/>
                    <a:pt x="9338" y="20942"/>
                    <a:pt x="9358" y="20942"/>
                  </a:cubicBezTo>
                  <a:cubicBezTo>
                    <a:pt x="9348" y="20930"/>
                    <a:pt x="9338" y="20907"/>
                    <a:pt x="9318" y="20895"/>
                  </a:cubicBezTo>
                  <a:cubicBezTo>
                    <a:pt x="9328" y="20895"/>
                    <a:pt x="9338" y="20883"/>
                    <a:pt x="9348" y="20883"/>
                  </a:cubicBezTo>
                  <a:cubicBezTo>
                    <a:pt x="9348" y="20860"/>
                    <a:pt x="9338" y="20830"/>
                    <a:pt x="9318" y="20819"/>
                  </a:cubicBezTo>
                  <a:cubicBezTo>
                    <a:pt x="9328" y="20819"/>
                    <a:pt x="9348" y="20807"/>
                    <a:pt x="9358" y="20807"/>
                  </a:cubicBezTo>
                  <a:cubicBezTo>
                    <a:pt x="9368" y="20830"/>
                    <a:pt x="9388" y="20860"/>
                    <a:pt x="9398" y="20883"/>
                  </a:cubicBezTo>
                  <a:lnTo>
                    <a:pt x="9434" y="20842"/>
                  </a:lnTo>
                  <a:cubicBezTo>
                    <a:pt x="9444" y="20860"/>
                    <a:pt x="9444" y="20883"/>
                    <a:pt x="9454" y="20895"/>
                  </a:cubicBezTo>
                  <a:cubicBezTo>
                    <a:pt x="9464" y="20907"/>
                    <a:pt x="9474" y="20930"/>
                    <a:pt x="9494" y="20918"/>
                  </a:cubicBezTo>
                  <a:cubicBezTo>
                    <a:pt x="9504" y="20907"/>
                    <a:pt x="9504" y="20883"/>
                    <a:pt x="9514" y="20871"/>
                  </a:cubicBezTo>
                  <a:cubicBezTo>
                    <a:pt x="9524" y="20848"/>
                    <a:pt x="9560" y="20842"/>
                    <a:pt x="9575" y="20860"/>
                  </a:cubicBezTo>
                  <a:cubicBezTo>
                    <a:pt x="9560" y="20836"/>
                    <a:pt x="9570" y="20795"/>
                    <a:pt x="9590" y="20784"/>
                  </a:cubicBezTo>
                  <a:cubicBezTo>
                    <a:pt x="9610" y="20772"/>
                    <a:pt x="9656" y="20772"/>
                    <a:pt x="9676" y="20784"/>
                  </a:cubicBezTo>
                  <a:cubicBezTo>
                    <a:pt x="9696" y="20748"/>
                    <a:pt x="9676" y="20696"/>
                    <a:pt x="9646" y="20672"/>
                  </a:cubicBezTo>
                  <a:cubicBezTo>
                    <a:pt x="9676" y="20672"/>
                    <a:pt x="9716" y="20661"/>
                    <a:pt x="9716" y="20625"/>
                  </a:cubicBezTo>
                  <a:cubicBezTo>
                    <a:pt x="9716" y="20596"/>
                    <a:pt x="9696" y="20584"/>
                    <a:pt x="9676" y="20584"/>
                  </a:cubicBezTo>
                  <a:cubicBezTo>
                    <a:pt x="9656" y="20584"/>
                    <a:pt x="9630" y="20584"/>
                    <a:pt x="9620" y="20573"/>
                  </a:cubicBezTo>
                  <a:cubicBezTo>
                    <a:pt x="9600" y="20561"/>
                    <a:pt x="9600" y="20537"/>
                    <a:pt x="9610" y="20526"/>
                  </a:cubicBezTo>
                  <a:cubicBezTo>
                    <a:pt x="9580" y="20526"/>
                    <a:pt x="9550" y="20502"/>
                    <a:pt x="9560" y="20461"/>
                  </a:cubicBezTo>
                  <a:cubicBezTo>
                    <a:pt x="9540" y="20473"/>
                    <a:pt x="9514" y="20491"/>
                    <a:pt x="9494" y="20514"/>
                  </a:cubicBezTo>
                  <a:cubicBezTo>
                    <a:pt x="9494" y="20491"/>
                    <a:pt x="9484" y="20473"/>
                    <a:pt x="9484" y="20450"/>
                  </a:cubicBezTo>
                  <a:lnTo>
                    <a:pt x="9514" y="20450"/>
                  </a:lnTo>
                  <a:cubicBezTo>
                    <a:pt x="9550" y="20438"/>
                    <a:pt x="9524" y="20379"/>
                    <a:pt x="9504" y="20368"/>
                  </a:cubicBezTo>
                  <a:cubicBezTo>
                    <a:pt x="9474" y="20350"/>
                    <a:pt x="9444" y="20368"/>
                    <a:pt x="9419" y="20379"/>
                  </a:cubicBezTo>
                  <a:lnTo>
                    <a:pt x="9419" y="20338"/>
                  </a:lnTo>
                  <a:cubicBezTo>
                    <a:pt x="9378" y="20350"/>
                    <a:pt x="9338" y="20350"/>
                    <a:pt x="9293" y="20350"/>
                  </a:cubicBezTo>
                  <a:cubicBezTo>
                    <a:pt x="9272" y="20315"/>
                    <a:pt x="9252" y="20291"/>
                    <a:pt x="9242" y="20256"/>
                  </a:cubicBezTo>
                  <a:cubicBezTo>
                    <a:pt x="9293" y="20291"/>
                    <a:pt x="9368" y="20268"/>
                    <a:pt x="9398" y="20204"/>
                  </a:cubicBezTo>
                  <a:cubicBezTo>
                    <a:pt x="9409" y="20180"/>
                    <a:pt x="9409" y="20157"/>
                    <a:pt x="9398" y="20133"/>
                  </a:cubicBezTo>
                  <a:cubicBezTo>
                    <a:pt x="9388" y="20122"/>
                    <a:pt x="9378" y="20122"/>
                    <a:pt x="9378" y="20110"/>
                  </a:cubicBezTo>
                  <a:cubicBezTo>
                    <a:pt x="9368" y="20081"/>
                    <a:pt x="9388" y="20069"/>
                    <a:pt x="9409" y="20069"/>
                  </a:cubicBezTo>
                  <a:cubicBezTo>
                    <a:pt x="9388" y="20069"/>
                    <a:pt x="9388" y="20045"/>
                    <a:pt x="9388" y="20034"/>
                  </a:cubicBezTo>
                  <a:cubicBezTo>
                    <a:pt x="9388" y="20010"/>
                    <a:pt x="9388" y="19987"/>
                    <a:pt x="9368" y="19987"/>
                  </a:cubicBezTo>
                  <a:cubicBezTo>
                    <a:pt x="9368" y="19958"/>
                    <a:pt x="9368" y="19946"/>
                    <a:pt x="9378" y="19922"/>
                  </a:cubicBezTo>
                  <a:cubicBezTo>
                    <a:pt x="9348" y="19934"/>
                    <a:pt x="9303" y="19899"/>
                    <a:pt x="9303" y="19846"/>
                  </a:cubicBezTo>
                  <a:cubicBezTo>
                    <a:pt x="9293" y="19823"/>
                    <a:pt x="9272" y="19811"/>
                    <a:pt x="9262" y="19788"/>
                  </a:cubicBezTo>
                  <a:cubicBezTo>
                    <a:pt x="9242" y="19764"/>
                    <a:pt x="9232" y="19729"/>
                    <a:pt x="9232" y="19700"/>
                  </a:cubicBezTo>
                  <a:cubicBezTo>
                    <a:pt x="9242" y="19653"/>
                    <a:pt x="9303" y="19629"/>
                    <a:pt x="9282" y="19577"/>
                  </a:cubicBezTo>
                  <a:cubicBezTo>
                    <a:pt x="9303" y="19565"/>
                    <a:pt x="9338" y="19565"/>
                    <a:pt x="9358" y="19553"/>
                  </a:cubicBezTo>
                  <a:cubicBezTo>
                    <a:pt x="9378" y="19588"/>
                    <a:pt x="9388" y="19641"/>
                    <a:pt x="9388" y="19688"/>
                  </a:cubicBezTo>
                  <a:cubicBezTo>
                    <a:pt x="9398" y="19688"/>
                    <a:pt x="9409" y="19676"/>
                    <a:pt x="9419" y="19665"/>
                  </a:cubicBezTo>
                  <a:cubicBezTo>
                    <a:pt x="9464" y="19700"/>
                    <a:pt x="9514" y="19711"/>
                    <a:pt x="9570" y="19700"/>
                  </a:cubicBezTo>
                  <a:cubicBezTo>
                    <a:pt x="9580" y="19700"/>
                    <a:pt x="9600" y="19688"/>
                    <a:pt x="9610" y="19676"/>
                  </a:cubicBezTo>
                  <a:cubicBezTo>
                    <a:pt x="9620" y="19665"/>
                    <a:pt x="9620" y="19641"/>
                    <a:pt x="9610" y="19629"/>
                  </a:cubicBezTo>
                  <a:cubicBezTo>
                    <a:pt x="9600" y="19618"/>
                    <a:pt x="9590" y="19618"/>
                    <a:pt x="9580" y="19606"/>
                  </a:cubicBezTo>
                  <a:cubicBezTo>
                    <a:pt x="9570" y="19577"/>
                    <a:pt x="9600" y="19565"/>
                    <a:pt x="9610" y="19553"/>
                  </a:cubicBezTo>
                  <a:cubicBezTo>
                    <a:pt x="9646" y="19530"/>
                    <a:pt x="9666" y="19495"/>
                    <a:pt x="9656" y="19454"/>
                  </a:cubicBezTo>
                  <a:cubicBezTo>
                    <a:pt x="9686" y="19465"/>
                    <a:pt x="9716" y="19407"/>
                    <a:pt x="9761" y="19407"/>
                  </a:cubicBezTo>
                  <a:cubicBezTo>
                    <a:pt x="9772" y="19407"/>
                    <a:pt x="9792" y="19419"/>
                    <a:pt x="9802" y="19419"/>
                  </a:cubicBezTo>
                  <a:cubicBezTo>
                    <a:pt x="9812" y="19419"/>
                    <a:pt x="9822" y="19407"/>
                    <a:pt x="9832" y="19407"/>
                  </a:cubicBezTo>
                  <a:cubicBezTo>
                    <a:pt x="9852" y="19395"/>
                    <a:pt x="9888" y="19395"/>
                    <a:pt x="9908" y="19395"/>
                  </a:cubicBezTo>
                  <a:cubicBezTo>
                    <a:pt x="9973" y="19395"/>
                    <a:pt x="10024" y="19360"/>
                    <a:pt x="10079" y="19331"/>
                  </a:cubicBezTo>
                  <a:cubicBezTo>
                    <a:pt x="10140" y="19319"/>
                    <a:pt x="10225" y="19331"/>
                    <a:pt x="10246" y="19395"/>
                  </a:cubicBezTo>
                  <a:lnTo>
                    <a:pt x="10256" y="19395"/>
                  </a:lnTo>
                  <a:lnTo>
                    <a:pt x="10215" y="19530"/>
                  </a:lnTo>
                  <a:cubicBezTo>
                    <a:pt x="10235" y="19553"/>
                    <a:pt x="10256" y="19577"/>
                    <a:pt x="10291" y="19588"/>
                  </a:cubicBezTo>
                  <a:cubicBezTo>
                    <a:pt x="10321" y="19653"/>
                    <a:pt x="10392" y="19629"/>
                    <a:pt x="10457" y="19606"/>
                  </a:cubicBezTo>
                  <a:cubicBezTo>
                    <a:pt x="10513" y="19565"/>
                    <a:pt x="10593" y="19553"/>
                    <a:pt x="10629" y="19618"/>
                  </a:cubicBezTo>
                  <a:cubicBezTo>
                    <a:pt x="10593" y="19530"/>
                    <a:pt x="10639" y="19430"/>
                    <a:pt x="10709" y="19395"/>
                  </a:cubicBezTo>
                  <a:cubicBezTo>
                    <a:pt x="10785" y="19360"/>
                    <a:pt x="10861" y="19360"/>
                    <a:pt x="10946" y="19372"/>
                  </a:cubicBezTo>
                  <a:cubicBezTo>
                    <a:pt x="11017" y="19383"/>
                    <a:pt x="11103" y="19395"/>
                    <a:pt x="11178" y="19372"/>
                  </a:cubicBezTo>
                  <a:cubicBezTo>
                    <a:pt x="11158" y="19260"/>
                    <a:pt x="11052" y="19184"/>
                    <a:pt x="10967" y="19219"/>
                  </a:cubicBezTo>
                  <a:cubicBezTo>
                    <a:pt x="10931" y="19237"/>
                    <a:pt x="10911" y="19249"/>
                    <a:pt x="10881" y="19249"/>
                  </a:cubicBezTo>
                  <a:cubicBezTo>
                    <a:pt x="10840" y="19237"/>
                    <a:pt x="10815" y="19184"/>
                    <a:pt x="10815" y="19149"/>
                  </a:cubicBezTo>
                  <a:cubicBezTo>
                    <a:pt x="10815" y="19102"/>
                    <a:pt x="10840" y="19061"/>
                    <a:pt x="10851" y="19026"/>
                  </a:cubicBezTo>
                  <a:cubicBezTo>
                    <a:pt x="10805" y="19026"/>
                    <a:pt x="10785" y="18962"/>
                    <a:pt x="10795" y="18915"/>
                  </a:cubicBezTo>
                  <a:cubicBezTo>
                    <a:pt x="10805" y="18868"/>
                    <a:pt x="10825" y="18815"/>
                    <a:pt x="10815" y="18780"/>
                  </a:cubicBezTo>
                  <a:cubicBezTo>
                    <a:pt x="10805" y="18745"/>
                    <a:pt x="10785" y="18704"/>
                    <a:pt x="10775" y="18669"/>
                  </a:cubicBezTo>
                  <a:cubicBezTo>
                    <a:pt x="10775" y="18645"/>
                    <a:pt x="10775" y="18622"/>
                    <a:pt x="10785" y="18598"/>
                  </a:cubicBezTo>
                  <a:cubicBezTo>
                    <a:pt x="10815" y="18458"/>
                    <a:pt x="10861" y="18335"/>
                    <a:pt x="10911" y="18212"/>
                  </a:cubicBezTo>
                  <a:cubicBezTo>
                    <a:pt x="10977" y="18229"/>
                    <a:pt x="11017" y="18130"/>
                    <a:pt x="11007" y="18059"/>
                  </a:cubicBezTo>
                  <a:cubicBezTo>
                    <a:pt x="10997" y="17983"/>
                    <a:pt x="10967" y="17913"/>
                    <a:pt x="10997" y="17837"/>
                  </a:cubicBezTo>
                  <a:cubicBezTo>
                    <a:pt x="11027" y="17755"/>
                    <a:pt x="11143" y="17743"/>
                    <a:pt x="11198" y="17667"/>
                  </a:cubicBezTo>
                  <a:cubicBezTo>
                    <a:pt x="11274" y="17567"/>
                    <a:pt x="11219" y="17409"/>
                    <a:pt x="11294" y="17309"/>
                  </a:cubicBezTo>
                  <a:cubicBezTo>
                    <a:pt x="11324" y="17274"/>
                    <a:pt x="11355" y="17251"/>
                    <a:pt x="11390" y="17227"/>
                  </a:cubicBezTo>
                  <a:cubicBezTo>
                    <a:pt x="11420" y="17186"/>
                    <a:pt x="11440" y="17140"/>
                    <a:pt x="11420" y="17104"/>
                  </a:cubicBezTo>
                  <a:cubicBezTo>
                    <a:pt x="11506" y="17104"/>
                    <a:pt x="11592" y="17028"/>
                    <a:pt x="11622" y="16929"/>
                  </a:cubicBezTo>
                  <a:cubicBezTo>
                    <a:pt x="11632" y="16905"/>
                    <a:pt x="11632" y="16870"/>
                    <a:pt x="11652" y="16847"/>
                  </a:cubicBezTo>
                  <a:cubicBezTo>
                    <a:pt x="11672" y="16806"/>
                    <a:pt x="11708" y="16782"/>
                    <a:pt x="11748" y="16759"/>
                  </a:cubicBezTo>
                  <a:cubicBezTo>
                    <a:pt x="11778" y="16747"/>
                    <a:pt x="11814" y="16724"/>
                    <a:pt x="11844" y="16724"/>
                  </a:cubicBezTo>
                  <a:cubicBezTo>
                    <a:pt x="11874" y="16724"/>
                    <a:pt x="11904" y="16759"/>
                    <a:pt x="11904" y="16794"/>
                  </a:cubicBezTo>
                  <a:cubicBezTo>
                    <a:pt x="11904" y="16817"/>
                    <a:pt x="11894" y="16829"/>
                    <a:pt x="11884" y="16858"/>
                  </a:cubicBezTo>
                  <a:cubicBezTo>
                    <a:pt x="11854" y="16952"/>
                    <a:pt x="11955" y="17040"/>
                    <a:pt x="12035" y="17040"/>
                  </a:cubicBezTo>
                  <a:cubicBezTo>
                    <a:pt x="12121" y="17040"/>
                    <a:pt x="12202" y="16993"/>
                    <a:pt x="12288" y="16993"/>
                  </a:cubicBezTo>
                  <a:cubicBezTo>
                    <a:pt x="12373" y="16993"/>
                    <a:pt x="12479" y="17052"/>
                    <a:pt x="12469" y="17151"/>
                  </a:cubicBezTo>
                  <a:cubicBezTo>
                    <a:pt x="12328" y="17175"/>
                    <a:pt x="12192" y="17239"/>
                    <a:pt x="12076" y="17351"/>
                  </a:cubicBezTo>
                  <a:cubicBezTo>
                    <a:pt x="12106" y="17497"/>
                    <a:pt x="12353" y="17386"/>
                    <a:pt x="12414" y="17520"/>
                  </a:cubicBezTo>
                  <a:cubicBezTo>
                    <a:pt x="12469" y="17632"/>
                    <a:pt x="12328" y="17802"/>
                    <a:pt x="12403" y="17901"/>
                  </a:cubicBezTo>
                  <a:cubicBezTo>
                    <a:pt x="12444" y="17960"/>
                    <a:pt x="12530" y="17936"/>
                    <a:pt x="12595" y="17913"/>
                  </a:cubicBezTo>
                  <a:cubicBezTo>
                    <a:pt x="12635" y="17901"/>
                    <a:pt x="12681" y="17878"/>
                    <a:pt x="12711" y="17837"/>
                  </a:cubicBezTo>
                  <a:cubicBezTo>
                    <a:pt x="12721" y="17813"/>
                    <a:pt x="12731" y="17790"/>
                    <a:pt x="12751" y="17766"/>
                  </a:cubicBezTo>
                  <a:cubicBezTo>
                    <a:pt x="12787" y="17731"/>
                    <a:pt x="12837" y="17714"/>
                    <a:pt x="12867" y="17679"/>
                  </a:cubicBezTo>
                  <a:cubicBezTo>
                    <a:pt x="12903" y="17643"/>
                    <a:pt x="12903" y="17556"/>
                    <a:pt x="12847" y="17567"/>
                  </a:cubicBezTo>
                  <a:cubicBezTo>
                    <a:pt x="12933" y="17433"/>
                    <a:pt x="13135" y="17591"/>
                    <a:pt x="13251" y="17509"/>
                  </a:cubicBezTo>
                  <a:cubicBezTo>
                    <a:pt x="13271" y="17497"/>
                    <a:pt x="13291" y="17474"/>
                    <a:pt x="13291" y="17433"/>
                  </a:cubicBezTo>
                  <a:cubicBezTo>
                    <a:pt x="13291" y="17374"/>
                    <a:pt x="13230" y="17333"/>
                    <a:pt x="13175" y="17351"/>
                  </a:cubicBezTo>
                  <a:cubicBezTo>
                    <a:pt x="13124" y="17362"/>
                    <a:pt x="13079" y="17397"/>
                    <a:pt x="13029" y="17421"/>
                  </a:cubicBezTo>
                  <a:cubicBezTo>
                    <a:pt x="12973" y="17444"/>
                    <a:pt x="12913" y="17421"/>
                    <a:pt x="12893" y="17374"/>
                  </a:cubicBezTo>
                  <a:cubicBezTo>
                    <a:pt x="12877" y="17351"/>
                    <a:pt x="12893" y="17309"/>
                    <a:pt x="12877" y="17286"/>
                  </a:cubicBezTo>
                  <a:cubicBezTo>
                    <a:pt x="12867" y="17257"/>
                    <a:pt x="12847" y="17239"/>
                    <a:pt x="12837" y="17210"/>
                  </a:cubicBezTo>
                  <a:cubicBezTo>
                    <a:pt x="12827" y="17186"/>
                    <a:pt x="12827" y="17140"/>
                    <a:pt x="12857" y="17140"/>
                  </a:cubicBezTo>
                  <a:cubicBezTo>
                    <a:pt x="12847" y="17116"/>
                    <a:pt x="12827" y="17104"/>
                    <a:pt x="12817" y="17075"/>
                  </a:cubicBezTo>
                  <a:cubicBezTo>
                    <a:pt x="12893" y="16952"/>
                    <a:pt x="13009" y="16894"/>
                    <a:pt x="13124" y="16829"/>
                  </a:cubicBezTo>
                  <a:cubicBezTo>
                    <a:pt x="13251" y="16771"/>
                    <a:pt x="13387" y="16694"/>
                    <a:pt x="13513" y="16636"/>
                  </a:cubicBezTo>
                  <a:cubicBezTo>
                    <a:pt x="13654" y="16560"/>
                    <a:pt x="13830" y="16501"/>
                    <a:pt x="13956" y="16612"/>
                  </a:cubicBezTo>
                  <a:cubicBezTo>
                    <a:pt x="13936" y="16683"/>
                    <a:pt x="13830" y="16636"/>
                    <a:pt x="13770" y="16671"/>
                  </a:cubicBezTo>
                  <a:cubicBezTo>
                    <a:pt x="13714" y="16694"/>
                    <a:pt x="13694" y="16782"/>
                    <a:pt x="13704" y="16847"/>
                  </a:cubicBezTo>
                  <a:cubicBezTo>
                    <a:pt x="13714" y="16905"/>
                    <a:pt x="13760" y="16970"/>
                    <a:pt x="13800" y="17017"/>
                  </a:cubicBezTo>
                  <a:cubicBezTo>
                    <a:pt x="13694" y="17028"/>
                    <a:pt x="13619" y="17175"/>
                    <a:pt x="13664" y="17298"/>
                  </a:cubicBezTo>
                  <a:cubicBezTo>
                    <a:pt x="13674" y="17333"/>
                    <a:pt x="13694" y="17374"/>
                    <a:pt x="13674" y="17409"/>
                  </a:cubicBezTo>
                  <a:cubicBezTo>
                    <a:pt x="13664" y="17421"/>
                    <a:pt x="13644" y="17433"/>
                    <a:pt x="13619" y="17433"/>
                  </a:cubicBezTo>
                  <a:cubicBezTo>
                    <a:pt x="13523" y="17444"/>
                    <a:pt x="13432" y="17444"/>
                    <a:pt x="13346" y="17421"/>
                  </a:cubicBezTo>
                  <a:cubicBezTo>
                    <a:pt x="13326" y="17456"/>
                    <a:pt x="13291" y="17509"/>
                    <a:pt x="13271" y="17544"/>
                  </a:cubicBezTo>
                  <a:lnTo>
                    <a:pt x="13493" y="17544"/>
                  </a:lnTo>
                  <a:cubicBezTo>
                    <a:pt x="13548" y="17544"/>
                    <a:pt x="13598" y="17544"/>
                    <a:pt x="13629" y="17591"/>
                  </a:cubicBezTo>
                  <a:cubicBezTo>
                    <a:pt x="13654" y="17620"/>
                    <a:pt x="13654" y="17643"/>
                    <a:pt x="13664" y="17679"/>
                  </a:cubicBezTo>
                  <a:cubicBezTo>
                    <a:pt x="13704" y="17802"/>
                    <a:pt x="13800" y="17889"/>
                    <a:pt x="13906" y="17901"/>
                  </a:cubicBezTo>
                  <a:cubicBezTo>
                    <a:pt x="13956" y="17913"/>
                    <a:pt x="14002" y="17901"/>
                    <a:pt x="14052" y="17925"/>
                  </a:cubicBezTo>
                  <a:cubicBezTo>
                    <a:pt x="14128" y="17948"/>
                    <a:pt x="14178" y="18048"/>
                    <a:pt x="14203" y="18130"/>
                  </a:cubicBezTo>
                  <a:cubicBezTo>
                    <a:pt x="14224" y="18229"/>
                    <a:pt x="14214" y="18311"/>
                    <a:pt x="14203" y="18411"/>
                  </a:cubicBezTo>
                  <a:cubicBezTo>
                    <a:pt x="14340" y="18423"/>
                    <a:pt x="14476" y="18446"/>
                    <a:pt x="14617" y="18458"/>
                  </a:cubicBezTo>
                  <a:cubicBezTo>
                    <a:pt x="14627" y="18458"/>
                    <a:pt x="14647" y="18458"/>
                    <a:pt x="14657" y="18475"/>
                  </a:cubicBezTo>
                  <a:cubicBezTo>
                    <a:pt x="14667" y="18475"/>
                    <a:pt x="14677" y="18458"/>
                    <a:pt x="14688" y="18458"/>
                  </a:cubicBezTo>
                  <a:cubicBezTo>
                    <a:pt x="15167" y="18253"/>
                    <a:pt x="15640" y="18704"/>
                    <a:pt x="16044" y="19102"/>
                  </a:cubicBezTo>
                  <a:close/>
                  <a:moveTo>
                    <a:pt x="9580" y="20871"/>
                  </a:moveTo>
                  <a:cubicBezTo>
                    <a:pt x="9580" y="20866"/>
                    <a:pt x="9575" y="20866"/>
                    <a:pt x="9575" y="20860"/>
                  </a:cubicBezTo>
                  <a:cubicBezTo>
                    <a:pt x="9575" y="20866"/>
                    <a:pt x="9580" y="20866"/>
                    <a:pt x="9580" y="2087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5" name="Google Shape;191;p3">
            <a:extLst>
              <a:ext uri="{FF2B5EF4-FFF2-40B4-BE49-F238E27FC236}">
                <a16:creationId xmlns:a16="http://schemas.microsoft.com/office/drawing/2014/main" id="{83DE011B-D128-194C-A6AE-2858D7C83436}"/>
              </a:ext>
            </a:extLst>
          </p:cNvPr>
          <p:cNvGrpSpPr/>
          <p:nvPr/>
        </p:nvGrpSpPr>
        <p:grpSpPr>
          <a:xfrm>
            <a:off x="13943820" y="9873046"/>
            <a:ext cx="1595482" cy="1104508"/>
            <a:chOff x="0" y="-147703"/>
            <a:chExt cx="1595482" cy="1104508"/>
          </a:xfrm>
        </p:grpSpPr>
        <p:sp>
          <p:nvSpPr>
            <p:cNvPr id="226" name="Google Shape;192;p3">
              <a:extLst>
                <a:ext uri="{FF2B5EF4-FFF2-40B4-BE49-F238E27FC236}">
                  <a16:creationId xmlns:a16="http://schemas.microsoft.com/office/drawing/2014/main" id="{60F63F6D-4386-9E46-98B2-2BDAA5535D26}"/>
                </a:ext>
              </a:extLst>
            </p:cNvPr>
            <p:cNvSpPr/>
            <p:nvPr/>
          </p:nvSpPr>
          <p:spPr>
            <a:xfrm>
              <a:off x="0" y="44449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7" name="Google Shape;193;p3">
              <a:extLst>
                <a:ext uri="{FF2B5EF4-FFF2-40B4-BE49-F238E27FC236}">
                  <a16:creationId xmlns:a16="http://schemas.microsoft.com/office/drawing/2014/main" id="{C83EC996-C165-3D44-8F10-FC7E75325A93}"/>
                </a:ext>
              </a:extLst>
            </p:cNvPr>
            <p:cNvSpPr txBox="1"/>
            <p:nvPr/>
          </p:nvSpPr>
          <p:spPr>
            <a:xfrm>
              <a:off x="496882" y="-147703"/>
              <a:ext cx="10986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Brazil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GAMMA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8" name="Google Shape;194;p3">
            <a:extLst>
              <a:ext uri="{FF2B5EF4-FFF2-40B4-BE49-F238E27FC236}">
                <a16:creationId xmlns:a16="http://schemas.microsoft.com/office/drawing/2014/main" id="{EA4D2176-3BCB-7645-8434-C9F4A575AC7F}"/>
              </a:ext>
            </a:extLst>
          </p:cNvPr>
          <p:cNvGrpSpPr/>
          <p:nvPr/>
        </p:nvGrpSpPr>
        <p:grpSpPr>
          <a:xfrm>
            <a:off x="20073686" y="8353224"/>
            <a:ext cx="2135962" cy="1112761"/>
            <a:chOff x="0" y="44449"/>
            <a:chExt cx="2135962" cy="1112761"/>
          </a:xfrm>
        </p:grpSpPr>
        <p:sp>
          <p:nvSpPr>
            <p:cNvPr id="229" name="Google Shape;195;p3">
              <a:extLst>
                <a:ext uri="{FF2B5EF4-FFF2-40B4-BE49-F238E27FC236}">
                  <a16:creationId xmlns:a16="http://schemas.microsoft.com/office/drawing/2014/main" id="{9AEAE912-A297-2E49-A674-6D6C47D3D1DC}"/>
                </a:ext>
              </a:extLst>
            </p:cNvPr>
            <p:cNvSpPr/>
            <p:nvPr/>
          </p:nvSpPr>
          <p:spPr>
            <a:xfrm>
              <a:off x="0" y="44449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0" name="Google Shape;196;p3">
              <a:extLst>
                <a:ext uri="{FF2B5EF4-FFF2-40B4-BE49-F238E27FC236}">
                  <a16:creationId xmlns:a16="http://schemas.microsoft.com/office/drawing/2014/main" id="{B3DEEBC1-569C-4E4E-BA54-FAE4A5962DAB}"/>
                </a:ext>
              </a:extLst>
            </p:cNvPr>
            <p:cNvSpPr txBox="1"/>
            <p:nvPr/>
          </p:nvSpPr>
          <p:spPr>
            <a:xfrm>
              <a:off x="523762" y="52702"/>
              <a:ext cx="16122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China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1st. Case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31" name="Google Shape;197;p3">
            <a:extLst>
              <a:ext uri="{FF2B5EF4-FFF2-40B4-BE49-F238E27FC236}">
                <a16:creationId xmlns:a16="http://schemas.microsoft.com/office/drawing/2014/main" id="{C22EF7D7-5770-CA48-A71C-F0FA65D0C855}"/>
              </a:ext>
            </a:extLst>
          </p:cNvPr>
          <p:cNvGrpSpPr/>
          <p:nvPr/>
        </p:nvGrpSpPr>
        <p:grpSpPr>
          <a:xfrm>
            <a:off x="16608003" y="10691496"/>
            <a:ext cx="2256072" cy="1104508"/>
            <a:chOff x="-94964" y="111790"/>
            <a:chExt cx="2256072" cy="1104508"/>
          </a:xfrm>
        </p:grpSpPr>
        <p:sp>
          <p:nvSpPr>
            <p:cNvPr id="232" name="Google Shape;198;p3">
              <a:extLst>
                <a:ext uri="{FF2B5EF4-FFF2-40B4-BE49-F238E27FC236}">
                  <a16:creationId xmlns:a16="http://schemas.microsoft.com/office/drawing/2014/main" id="{63F50E6E-5A95-3443-82E8-99515EBDD349}"/>
                </a:ext>
              </a:extLst>
            </p:cNvPr>
            <p:cNvSpPr/>
            <p:nvPr/>
          </p:nvSpPr>
          <p:spPr>
            <a:xfrm>
              <a:off x="-94964" y="286496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3" name="Google Shape;199;p3">
              <a:extLst>
                <a:ext uri="{FF2B5EF4-FFF2-40B4-BE49-F238E27FC236}">
                  <a16:creationId xmlns:a16="http://schemas.microsoft.com/office/drawing/2014/main" id="{C7398F1B-D648-164C-A85C-3B11AA73DF4F}"/>
                </a:ext>
              </a:extLst>
            </p:cNvPr>
            <p:cNvSpPr txBox="1"/>
            <p:nvPr/>
          </p:nvSpPr>
          <p:spPr>
            <a:xfrm>
              <a:off x="401908" y="111790"/>
              <a:ext cx="17592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South</a:t>
              </a:r>
              <a:r>
                <a:rPr lang="en-US" sz="240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African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BETA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34" name="Google Shape;200;p3">
            <a:extLst>
              <a:ext uri="{FF2B5EF4-FFF2-40B4-BE49-F238E27FC236}">
                <a16:creationId xmlns:a16="http://schemas.microsoft.com/office/drawing/2014/main" id="{D0A91C44-904A-0D44-8072-F601DC2C21A2}"/>
              </a:ext>
            </a:extLst>
          </p:cNvPr>
          <p:cNvSpPr/>
          <p:nvPr/>
        </p:nvSpPr>
        <p:spPr>
          <a:xfrm>
            <a:off x="18667884" y="8913731"/>
            <a:ext cx="396900" cy="39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3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01;p3">
            <a:extLst>
              <a:ext uri="{FF2B5EF4-FFF2-40B4-BE49-F238E27FC236}">
                <a16:creationId xmlns:a16="http://schemas.microsoft.com/office/drawing/2014/main" id="{A437C728-0B45-7C4E-BA35-F868D775E943}"/>
              </a:ext>
            </a:extLst>
          </p:cNvPr>
          <p:cNvSpPr txBox="1"/>
          <p:nvPr/>
        </p:nvSpPr>
        <p:spPr>
          <a:xfrm>
            <a:off x="19064784" y="8913731"/>
            <a:ext cx="1261200" cy="110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India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DELTA</a:t>
            </a:r>
            <a:endParaRPr sz="2400" b="1" dirty="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02;p3">
            <a:extLst>
              <a:ext uri="{FF2B5EF4-FFF2-40B4-BE49-F238E27FC236}">
                <a16:creationId xmlns:a16="http://schemas.microsoft.com/office/drawing/2014/main" id="{8D2C125D-9126-3F43-B5A2-C363BC506134}"/>
              </a:ext>
            </a:extLst>
          </p:cNvPr>
          <p:cNvSpPr/>
          <p:nvPr/>
        </p:nvSpPr>
        <p:spPr>
          <a:xfrm>
            <a:off x="15574402" y="7173318"/>
            <a:ext cx="396900" cy="39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3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03;p3">
            <a:extLst>
              <a:ext uri="{FF2B5EF4-FFF2-40B4-BE49-F238E27FC236}">
                <a16:creationId xmlns:a16="http://schemas.microsoft.com/office/drawing/2014/main" id="{1A9E22B0-468D-544E-B541-5D158E999B22}"/>
              </a:ext>
            </a:extLst>
          </p:cNvPr>
          <p:cNvSpPr txBox="1"/>
          <p:nvPr/>
        </p:nvSpPr>
        <p:spPr>
          <a:xfrm>
            <a:off x="16128663" y="7249848"/>
            <a:ext cx="1412400" cy="110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UK</a:t>
            </a:r>
            <a:endParaRPr sz="2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</a:t>
            </a:r>
            <a:r>
              <a:rPr lang="en-US" sz="2400" b="1" i="0" u="none" strike="noStrike" cap="none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</a:t>
            </a:r>
            <a:endParaRPr sz="2400" b="1" i="0" u="none" strike="noStrike" cap="none" dirty="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38" name="Google Shape;44;p3">
            <a:extLst>
              <a:ext uri="{FF2B5EF4-FFF2-40B4-BE49-F238E27FC236}">
                <a16:creationId xmlns:a16="http://schemas.microsoft.com/office/drawing/2014/main" id="{47406202-B2AF-B84E-B1C4-C7DA858B8D60}"/>
              </a:ext>
            </a:extLst>
          </p:cNvPr>
          <p:cNvGrpSpPr/>
          <p:nvPr/>
        </p:nvGrpSpPr>
        <p:grpSpPr>
          <a:xfrm>
            <a:off x="1217346" y="3951854"/>
            <a:ext cx="5980506" cy="7661666"/>
            <a:chOff x="-223491" y="-962431"/>
            <a:chExt cx="5980504" cy="7661664"/>
          </a:xfrm>
        </p:grpSpPr>
        <p:sp>
          <p:nvSpPr>
            <p:cNvPr id="239" name="Google Shape;45;p3">
              <a:extLst>
                <a:ext uri="{FF2B5EF4-FFF2-40B4-BE49-F238E27FC236}">
                  <a16:creationId xmlns:a16="http://schemas.microsoft.com/office/drawing/2014/main" id="{946956AF-0E52-D941-8796-7DF69899CC47}"/>
                </a:ext>
              </a:extLst>
            </p:cNvPr>
            <p:cNvSpPr txBox="1"/>
            <p:nvPr/>
          </p:nvSpPr>
          <p:spPr>
            <a:xfrm>
              <a:off x="-223491" y="-127000"/>
              <a:ext cx="5319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226.000.000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Cases Worldwide</a:t>
              </a:r>
              <a:endParaRPr dirty="0"/>
            </a:p>
          </p:txBody>
        </p:sp>
        <p:sp>
          <p:nvSpPr>
            <p:cNvPr id="240" name="Google Shape;46;p3">
              <a:extLst>
                <a:ext uri="{FF2B5EF4-FFF2-40B4-BE49-F238E27FC236}">
                  <a16:creationId xmlns:a16="http://schemas.microsoft.com/office/drawing/2014/main" id="{9004B0E0-8D92-CD4C-BDEA-3005DBEACB3E}"/>
                </a:ext>
              </a:extLst>
            </p:cNvPr>
            <p:cNvSpPr/>
            <p:nvPr/>
          </p:nvSpPr>
          <p:spPr>
            <a:xfrm>
              <a:off x="-167226" y="-962431"/>
              <a:ext cx="736453" cy="55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50" y="15525"/>
                  </a:moveTo>
                  <a:lnTo>
                    <a:pt x="20250" y="2475"/>
                  </a:lnTo>
                  <a:cubicBezTo>
                    <a:pt x="20250" y="2104"/>
                    <a:pt x="20022" y="1800"/>
                    <a:pt x="19744" y="1800"/>
                  </a:cubicBezTo>
                  <a:lnTo>
                    <a:pt x="18056" y="1800"/>
                  </a:lnTo>
                  <a:cubicBezTo>
                    <a:pt x="17778" y="1800"/>
                    <a:pt x="17550" y="2104"/>
                    <a:pt x="17550" y="2475"/>
                  </a:cubicBezTo>
                  <a:lnTo>
                    <a:pt x="17550" y="15525"/>
                  </a:lnTo>
                  <a:cubicBezTo>
                    <a:pt x="17550" y="15896"/>
                    <a:pt x="17778" y="16200"/>
                    <a:pt x="18056" y="16200"/>
                  </a:cubicBezTo>
                  <a:lnTo>
                    <a:pt x="19744" y="16200"/>
                  </a:lnTo>
                  <a:cubicBezTo>
                    <a:pt x="20022" y="16200"/>
                    <a:pt x="20250" y="15896"/>
                    <a:pt x="20250" y="15525"/>
                  </a:cubicBezTo>
                  <a:close/>
                  <a:moveTo>
                    <a:pt x="12150" y="15525"/>
                  </a:moveTo>
                  <a:lnTo>
                    <a:pt x="12150" y="4275"/>
                  </a:lnTo>
                  <a:cubicBezTo>
                    <a:pt x="12150" y="3904"/>
                    <a:pt x="11922" y="3600"/>
                    <a:pt x="11644" y="3600"/>
                  </a:cubicBezTo>
                  <a:lnTo>
                    <a:pt x="9956" y="3600"/>
                  </a:lnTo>
                  <a:cubicBezTo>
                    <a:pt x="9678" y="3600"/>
                    <a:pt x="9450" y="3904"/>
                    <a:pt x="9450" y="4275"/>
                  </a:cubicBezTo>
                  <a:lnTo>
                    <a:pt x="9450" y="15525"/>
                  </a:lnTo>
                  <a:cubicBezTo>
                    <a:pt x="9450" y="15896"/>
                    <a:pt x="9678" y="16200"/>
                    <a:pt x="9956" y="16200"/>
                  </a:cubicBezTo>
                  <a:lnTo>
                    <a:pt x="11644" y="16200"/>
                  </a:lnTo>
                  <a:cubicBezTo>
                    <a:pt x="11922" y="16200"/>
                    <a:pt x="12150" y="15896"/>
                    <a:pt x="12150" y="15525"/>
                  </a:cubicBezTo>
                  <a:close/>
                  <a:moveTo>
                    <a:pt x="16200" y="15525"/>
                  </a:moveTo>
                  <a:lnTo>
                    <a:pt x="16200" y="7875"/>
                  </a:lnTo>
                  <a:cubicBezTo>
                    <a:pt x="16200" y="7504"/>
                    <a:pt x="15972" y="7200"/>
                    <a:pt x="15694" y="7200"/>
                  </a:cubicBezTo>
                  <a:lnTo>
                    <a:pt x="14006" y="7200"/>
                  </a:lnTo>
                  <a:cubicBezTo>
                    <a:pt x="13728" y="7200"/>
                    <a:pt x="13500" y="7504"/>
                    <a:pt x="13500" y="7875"/>
                  </a:cubicBezTo>
                  <a:lnTo>
                    <a:pt x="13500" y="15525"/>
                  </a:lnTo>
                  <a:cubicBezTo>
                    <a:pt x="13500" y="15896"/>
                    <a:pt x="13728" y="16200"/>
                    <a:pt x="14006" y="16200"/>
                  </a:cubicBezTo>
                  <a:lnTo>
                    <a:pt x="15694" y="16200"/>
                  </a:lnTo>
                  <a:cubicBezTo>
                    <a:pt x="15972" y="16200"/>
                    <a:pt x="16200" y="15896"/>
                    <a:pt x="16200" y="15525"/>
                  </a:cubicBezTo>
                  <a:close/>
                  <a:moveTo>
                    <a:pt x="8100" y="15525"/>
                  </a:moveTo>
                  <a:lnTo>
                    <a:pt x="8100" y="11475"/>
                  </a:lnTo>
                  <a:cubicBezTo>
                    <a:pt x="8100" y="11104"/>
                    <a:pt x="7872" y="10800"/>
                    <a:pt x="7594" y="10800"/>
                  </a:cubicBezTo>
                  <a:lnTo>
                    <a:pt x="5906" y="10800"/>
                  </a:lnTo>
                  <a:cubicBezTo>
                    <a:pt x="5628" y="10800"/>
                    <a:pt x="5400" y="11104"/>
                    <a:pt x="5400" y="11475"/>
                  </a:cubicBezTo>
                  <a:lnTo>
                    <a:pt x="5400" y="15525"/>
                  </a:lnTo>
                  <a:cubicBezTo>
                    <a:pt x="5400" y="15896"/>
                    <a:pt x="5628" y="16200"/>
                    <a:pt x="5906" y="16200"/>
                  </a:cubicBezTo>
                  <a:lnTo>
                    <a:pt x="7594" y="16200"/>
                  </a:lnTo>
                  <a:cubicBezTo>
                    <a:pt x="7872" y="16200"/>
                    <a:pt x="8100" y="15896"/>
                    <a:pt x="8100" y="15525"/>
                  </a:cubicBezTo>
                  <a:close/>
                  <a:moveTo>
                    <a:pt x="21094" y="18000"/>
                  </a:moveTo>
                  <a:cubicBezTo>
                    <a:pt x="21372" y="18000"/>
                    <a:pt x="21600" y="18304"/>
                    <a:pt x="21600" y="18675"/>
                  </a:cubicBezTo>
                  <a:lnTo>
                    <a:pt x="21600" y="20925"/>
                  </a:lnTo>
                  <a:cubicBezTo>
                    <a:pt x="21600" y="21296"/>
                    <a:pt x="21372" y="21600"/>
                    <a:pt x="21094" y="21600"/>
                  </a:cubicBezTo>
                  <a:lnTo>
                    <a:pt x="506" y="21600"/>
                  </a:lnTo>
                  <a:cubicBezTo>
                    <a:pt x="228" y="21600"/>
                    <a:pt x="0" y="21296"/>
                    <a:pt x="0" y="20925"/>
                  </a:cubicBezTo>
                  <a:lnTo>
                    <a:pt x="0" y="675"/>
                  </a:lnTo>
                  <a:cubicBezTo>
                    <a:pt x="0" y="304"/>
                    <a:pt x="228" y="0"/>
                    <a:pt x="506" y="0"/>
                  </a:cubicBezTo>
                  <a:lnTo>
                    <a:pt x="2194" y="0"/>
                  </a:lnTo>
                  <a:cubicBezTo>
                    <a:pt x="2472" y="0"/>
                    <a:pt x="2700" y="304"/>
                    <a:pt x="2700" y="675"/>
                  </a:cubicBezTo>
                  <a:lnTo>
                    <a:pt x="2700" y="18000"/>
                  </a:lnTo>
                  <a:cubicBezTo>
                    <a:pt x="2700" y="18000"/>
                    <a:pt x="21094" y="18000"/>
                    <a:pt x="21094" y="18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1" name="Google Shape;47;p3">
              <a:extLst>
                <a:ext uri="{FF2B5EF4-FFF2-40B4-BE49-F238E27FC236}">
                  <a16:creationId xmlns:a16="http://schemas.microsoft.com/office/drawing/2014/main" id="{4AF36F7A-B3E4-E849-8E05-D75A1E7E4F36}"/>
                </a:ext>
              </a:extLst>
            </p:cNvPr>
            <p:cNvSpPr txBox="1"/>
            <p:nvPr/>
          </p:nvSpPr>
          <p:spPr>
            <a:xfrm>
              <a:off x="-216083" y="5023133"/>
              <a:ext cx="5304600" cy="16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Dominant Solutions: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Lockdown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Vaccine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42" name="Google Shape;48;p3">
              <a:extLst>
                <a:ext uri="{FF2B5EF4-FFF2-40B4-BE49-F238E27FC236}">
                  <a16:creationId xmlns:a16="http://schemas.microsoft.com/office/drawing/2014/main" id="{E9447475-9810-5E4F-AF65-FEC33D40B60C}"/>
                </a:ext>
              </a:extLst>
            </p:cNvPr>
            <p:cNvCxnSpPr/>
            <p:nvPr/>
          </p:nvCxnSpPr>
          <p:spPr>
            <a:xfrm>
              <a:off x="-188314" y="4904757"/>
              <a:ext cx="1693028" cy="1"/>
            </a:xfrm>
            <a:prstGeom prst="straightConnector1">
              <a:avLst/>
            </a:prstGeom>
            <a:noFill/>
            <a:ln w="101600" cap="flat" cmpd="sng">
              <a:solidFill>
                <a:schemeClr val="accent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43" name="Google Shape;49;p3">
              <a:extLst>
                <a:ext uri="{FF2B5EF4-FFF2-40B4-BE49-F238E27FC236}">
                  <a16:creationId xmlns:a16="http://schemas.microsoft.com/office/drawing/2014/main" id="{85E7456C-BA3A-FC4A-8F56-88E437391CB1}"/>
                </a:ext>
              </a:extLst>
            </p:cNvPr>
            <p:cNvSpPr txBox="1"/>
            <p:nvPr/>
          </p:nvSpPr>
          <p:spPr>
            <a:xfrm>
              <a:off x="-223487" y="1650990"/>
              <a:ext cx="59805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5.700.000.000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Total Vaccine Doses Administered</a:t>
              </a:r>
              <a:endParaRPr/>
            </a:p>
          </p:txBody>
        </p:sp>
        <p:sp>
          <p:nvSpPr>
            <p:cNvPr id="244" name="Google Shape;50;p3">
              <a:extLst>
                <a:ext uri="{FF2B5EF4-FFF2-40B4-BE49-F238E27FC236}">
                  <a16:creationId xmlns:a16="http://schemas.microsoft.com/office/drawing/2014/main" id="{4400DD96-1704-4F47-A154-81A9E6E120ED}"/>
                </a:ext>
              </a:extLst>
            </p:cNvPr>
            <p:cNvSpPr txBox="1"/>
            <p:nvPr/>
          </p:nvSpPr>
          <p:spPr>
            <a:xfrm>
              <a:off x="-223491" y="3429000"/>
              <a:ext cx="5319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4.500.000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Deaths</a:t>
              </a:r>
              <a:endParaRPr/>
            </a:p>
          </p:txBody>
        </p:sp>
      </p:grpSp>
      <p:sp>
        <p:nvSpPr>
          <p:cNvPr id="245" name="Foliennummer">
            <a:extLst>
              <a:ext uri="{FF2B5EF4-FFF2-40B4-BE49-F238E27FC236}">
                <a16:creationId xmlns:a16="http://schemas.microsoft.com/office/drawing/2014/main" id="{04BA1463-D99D-9C4A-9A91-8E88F15AA813}"/>
              </a:ext>
            </a:extLst>
          </p:cNvPr>
          <p:cNvSpPr txBox="1">
            <a:spLocks/>
          </p:cNvSpPr>
          <p:nvPr/>
        </p:nvSpPr>
        <p:spPr>
          <a:xfrm>
            <a:off x="11812807" y="13307551"/>
            <a:ext cx="786872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6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1pPr>
            <a:lvl2pPr marL="0" marR="0" indent="2286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2pPr>
            <a:lvl3pPr marL="0" marR="0" indent="4572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3pPr>
            <a:lvl4pPr marL="0" marR="0" indent="6858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4pPr>
            <a:lvl5pPr marL="0" marR="0" indent="9144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5pPr>
            <a:lvl6pPr marL="0" marR="0" indent="11430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6pPr>
            <a:lvl7pPr marL="0" marR="0" indent="13716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7pPr>
            <a:lvl8pPr marL="0" marR="0" indent="16002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8pPr>
            <a:lvl9pPr marL="0" marR="0" indent="18288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9pPr>
          </a:lstStyle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945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7E10AB-1F2E-8342-A848-775DCAC98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6" b="20517"/>
          <a:stretch/>
        </p:blipFill>
        <p:spPr>
          <a:xfrm>
            <a:off x="4819280" y="6283314"/>
            <a:ext cx="7389091" cy="2479139"/>
          </a:xfrm>
          <a:prstGeom prst="rect">
            <a:avLst/>
          </a:prstGeom>
        </p:spPr>
      </p:pic>
      <p:sp>
        <p:nvSpPr>
          <p:cNvPr id="3577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b="0" dirty="0">
                <a:solidFill>
                  <a:schemeClr val="bg1"/>
                </a:solidFill>
              </a:rPr>
              <a:t>See the goals we have in next year in a short list.</a:t>
            </a:r>
          </a:p>
        </p:txBody>
      </p:sp>
      <p:sp>
        <p:nvSpPr>
          <p:cNvPr id="3578" name="Key Reasons why we bring your Success"/>
          <p:cNvSpPr txBox="1"/>
          <p:nvPr/>
        </p:nvSpPr>
        <p:spPr>
          <a:xfrm>
            <a:off x="1818301" y="878455"/>
            <a:ext cx="20747398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pPr lvl="0">
              <a:lnSpc>
                <a:spcPct val="100000"/>
              </a:lnSpc>
              <a:buClr>
                <a:schemeClr val="dk1"/>
              </a:buClr>
              <a:buSzPts val="5000"/>
            </a:pPr>
            <a:r>
              <a:rPr lang="en-US" sz="8000" dirty="0">
                <a:solidFill>
                  <a:schemeClr val="dk1"/>
                </a:solidFill>
              </a:rPr>
              <a:t>How we did it </a:t>
            </a:r>
            <a:endParaRPr lang="en-US" sz="4400" dirty="0">
              <a:solidFill>
                <a:schemeClr val="dk1"/>
              </a:solidFill>
            </a:endParaRPr>
          </a:p>
        </p:txBody>
      </p:sp>
      <p:sp>
        <p:nvSpPr>
          <p:cNvPr id="35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3582" name="Form"/>
          <p:cNvSpPr/>
          <p:nvPr/>
        </p:nvSpPr>
        <p:spPr>
          <a:xfrm rot="16200000">
            <a:off x="5549063" y="4156938"/>
            <a:ext cx="1337850" cy="163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3" name="Form"/>
          <p:cNvSpPr/>
          <p:nvPr/>
        </p:nvSpPr>
        <p:spPr>
          <a:xfrm rot="16200000">
            <a:off x="6964773" y="4658761"/>
            <a:ext cx="885530" cy="1079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4" name="Form"/>
          <p:cNvSpPr/>
          <p:nvPr/>
        </p:nvSpPr>
        <p:spPr>
          <a:xfrm rot="16200000">
            <a:off x="7903465" y="4037344"/>
            <a:ext cx="1445647" cy="1762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5" name="Form"/>
          <p:cNvSpPr/>
          <p:nvPr/>
        </p:nvSpPr>
        <p:spPr>
          <a:xfrm rot="16200000">
            <a:off x="9466684" y="4780087"/>
            <a:ext cx="776172" cy="946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6" name="Form"/>
          <p:cNvSpPr/>
          <p:nvPr/>
        </p:nvSpPr>
        <p:spPr>
          <a:xfrm rot="16200000">
            <a:off x="10360014" y="3950030"/>
            <a:ext cx="1524347" cy="1858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grpSp>
        <p:nvGrpSpPr>
          <p:cNvPr id="3592" name="Gruppieren"/>
          <p:cNvGrpSpPr/>
          <p:nvPr/>
        </p:nvGrpSpPr>
        <p:grpSpPr>
          <a:xfrm>
            <a:off x="1268943" y="3872711"/>
            <a:ext cx="10842426" cy="3800795"/>
            <a:chOff x="0" y="0"/>
            <a:chExt cx="10842424" cy="3800794"/>
          </a:xfrm>
        </p:grpSpPr>
        <p:grpSp>
          <p:nvGrpSpPr>
            <p:cNvPr id="3590" name="Gruppieren"/>
            <p:cNvGrpSpPr/>
            <p:nvPr/>
          </p:nvGrpSpPr>
          <p:grpSpPr>
            <a:xfrm>
              <a:off x="0" y="0"/>
              <a:ext cx="4298098" cy="3800795"/>
              <a:chOff x="0" y="0"/>
              <a:chExt cx="4298097" cy="3800794"/>
            </a:xfrm>
          </p:grpSpPr>
          <p:sp>
            <p:nvSpPr>
              <p:cNvPr id="3587" name="Kreis"/>
              <p:cNvSpPr/>
              <p:nvPr/>
            </p:nvSpPr>
            <p:spPr>
              <a:xfrm>
                <a:off x="0" y="0"/>
                <a:ext cx="3800787" cy="380079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0" spc="-50" baseline="11999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8" name="Kreis"/>
              <p:cNvSpPr/>
              <p:nvPr/>
            </p:nvSpPr>
            <p:spPr>
              <a:xfrm>
                <a:off x="599896" y="1439098"/>
                <a:ext cx="922597" cy="922599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0" spc="-50" baseline="11999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9" name="Abgerundetes Rechteck"/>
              <p:cNvSpPr/>
              <p:nvPr/>
            </p:nvSpPr>
            <p:spPr>
              <a:xfrm>
                <a:off x="3030188" y="1156388"/>
                <a:ext cx="1267910" cy="1623398"/>
              </a:xfrm>
              <a:prstGeom prst="roundRect">
                <a:avLst>
                  <a:gd name="adj" fmla="val 19206"/>
                </a:avLst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</p:grpSp>
        <p:sp>
          <p:nvSpPr>
            <p:cNvPr id="3591" name="Abgerundetes Rechteck"/>
            <p:cNvSpPr/>
            <p:nvPr/>
          </p:nvSpPr>
          <p:spPr>
            <a:xfrm>
              <a:off x="4073523" y="1684662"/>
              <a:ext cx="6768902" cy="634670"/>
            </a:xfrm>
            <a:prstGeom prst="roundRect">
              <a:avLst>
                <a:gd name="adj" fmla="val 30016"/>
              </a:avLst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/>
            </a:p>
          </p:txBody>
        </p:sp>
      </p:grpSp>
      <p:grpSp>
        <p:nvGrpSpPr>
          <p:cNvPr id="3604" name="Gruppieren"/>
          <p:cNvGrpSpPr/>
          <p:nvPr/>
        </p:nvGrpSpPr>
        <p:grpSpPr>
          <a:xfrm>
            <a:off x="15948022" y="5779584"/>
            <a:ext cx="6926420" cy="1708671"/>
            <a:chOff x="0" y="0"/>
            <a:chExt cx="6926419" cy="1708669"/>
          </a:xfrm>
        </p:grpSpPr>
        <p:sp>
          <p:nvSpPr>
            <p:cNvPr id="3601" name="Kreis"/>
            <p:cNvSpPr/>
            <p:nvPr/>
          </p:nvSpPr>
          <p:spPr>
            <a:xfrm>
              <a:off x="0" y="274094"/>
              <a:ext cx="814519" cy="81452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2" name="Form"/>
            <p:cNvSpPr/>
            <p:nvPr/>
          </p:nvSpPr>
          <p:spPr>
            <a:xfrm>
              <a:off x="208292" y="550701"/>
              <a:ext cx="397935" cy="26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8649" y="0"/>
                  </a:moveTo>
                  <a:cubicBezTo>
                    <a:pt x="17989" y="0"/>
                    <a:pt x="17368" y="399"/>
                    <a:pt x="16901" y="1128"/>
                  </a:cubicBezTo>
                  <a:lnTo>
                    <a:pt x="8091" y="12327"/>
                  </a:lnTo>
                  <a:lnTo>
                    <a:pt x="4217" y="6290"/>
                  </a:lnTo>
                  <a:cubicBezTo>
                    <a:pt x="3750" y="5566"/>
                    <a:pt x="3130" y="5164"/>
                    <a:pt x="2470" y="5164"/>
                  </a:cubicBezTo>
                  <a:cubicBezTo>
                    <a:pt x="1811" y="5164"/>
                    <a:pt x="1189" y="5563"/>
                    <a:pt x="723" y="6290"/>
                  </a:cubicBezTo>
                  <a:cubicBezTo>
                    <a:pt x="-241" y="7791"/>
                    <a:pt x="-239" y="10233"/>
                    <a:pt x="723" y="11734"/>
                  </a:cubicBezTo>
                  <a:lnTo>
                    <a:pt x="6270" y="20372"/>
                  </a:lnTo>
                  <a:cubicBezTo>
                    <a:pt x="6307" y="20430"/>
                    <a:pt x="6346" y="20486"/>
                    <a:pt x="6385" y="20540"/>
                  </a:cubicBezTo>
                  <a:cubicBezTo>
                    <a:pt x="6424" y="20593"/>
                    <a:pt x="6465" y="20645"/>
                    <a:pt x="6506" y="20694"/>
                  </a:cubicBezTo>
                  <a:cubicBezTo>
                    <a:pt x="6965" y="21287"/>
                    <a:pt x="7525" y="21600"/>
                    <a:pt x="8102" y="21600"/>
                  </a:cubicBezTo>
                  <a:cubicBezTo>
                    <a:pt x="8761" y="21600"/>
                    <a:pt x="9381" y="21201"/>
                    <a:pt x="9848" y="20474"/>
                  </a:cubicBezTo>
                  <a:lnTo>
                    <a:pt x="20397" y="6570"/>
                  </a:lnTo>
                  <a:cubicBezTo>
                    <a:pt x="21359" y="5067"/>
                    <a:pt x="21359" y="2629"/>
                    <a:pt x="20397" y="1128"/>
                  </a:cubicBezTo>
                  <a:cubicBezTo>
                    <a:pt x="19929" y="399"/>
                    <a:pt x="19307" y="0"/>
                    <a:pt x="18649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3" name="Modern &amp; clean layout…"/>
            <p:cNvSpPr txBox="1"/>
            <p:nvPr/>
          </p:nvSpPr>
          <p:spPr>
            <a:xfrm>
              <a:off x="1324827" y="0"/>
              <a:ext cx="5601592" cy="170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en-US" sz="4000" dirty="0">
                  <a:solidFill>
                    <a:schemeClr val="tx1"/>
                  </a:solidFill>
                </a:rPr>
                <a:t>Converting Python Neural Network to JS</a:t>
              </a:r>
            </a:p>
            <a:p>
              <a:pPr>
                <a:lnSpc>
                  <a:spcPct val="130000"/>
                </a:lnSpc>
                <a:defRPr sz="2100" b="0" spc="-21"/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08" name="Gruppieren"/>
          <p:cNvGrpSpPr/>
          <p:nvPr/>
        </p:nvGrpSpPr>
        <p:grpSpPr>
          <a:xfrm>
            <a:off x="15948022" y="8391020"/>
            <a:ext cx="6926420" cy="814524"/>
            <a:chOff x="0" y="274094"/>
            <a:chExt cx="6926419" cy="814522"/>
          </a:xfrm>
        </p:grpSpPr>
        <p:sp>
          <p:nvSpPr>
            <p:cNvPr id="3605" name="Kreis"/>
            <p:cNvSpPr/>
            <p:nvPr/>
          </p:nvSpPr>
          <p:spPr>
            <a:xfrm>
              <a:off x="0" y="274094"/>
              <a:ext cx="814519" cy="81452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6" name="Form"/>
            <p:cNvSpPr/>
            <p:nvPr/>
          </p:nvSpPr>
          <p:spPr>
            <a:xfrm>
              <a:off x="208292" y="550702"/>
              <a:ext cx="397935" cy="2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8649" y="0"/>
                  </a:moveTo>
                  <a:cubicBezTo>
                    <a:pt x="17989" y="0"/>
                    <a:pt x="17368" y="399"/>
                    <a:pt x="16901" y="1128"/>
                  </a:cubicBezTo>
                  <a:lnTo>
                    <a:pt x="8091" y="12327"/>
                  </a:lnTo>
                  <a:lnTo>
                    <a:pt x="4217" y="6290"/>
                  </a:lnTo>
                  <a:cubicBezTo>
                    <a:pt x="3750" y="5566"/>
                    <a:pt x="3130" y="5164"/>
                    <a:pt x="2470" y="5164"/>
                  </a:cubicBezTo>
                  <a:cubicBezTo>
                    <a:pt x="1811" y="5164"/>
                    <a:pt x="1189" y="5563"/>
                    <a:pt x="723" y="6290"/>
                  </a:cubicBezTo>
                  <a:cubicBezTo>
                    <a:pt x="-241" y="7791"/>
                    <a:pt x="-239" y="10233"/>
                    <a:pt x="723" y="11734"/>
                  </a:cubicBezTo>
                  <a:lnTo>
                    <a:pt x="6270" y="20372"/>
                  </a:lnTo>
                  <a:cubicBezTo>
                    <a:pt x="6307" y="20430"/>
                    <a:pt x="6346" y="20486"/>
                    <a:pt x="6385" y="20540"/>
                  </a:cubicBezTo>
                  <a:cubicBezTo>
                    <a:pt x="6424" y="20593"/>
                    <a:pt x="6465" y="20645"/>
                    <a:pt x="6506" y="20694"/>
                  </a:cubicBezTo>
                  <a:cubicBezTo>
                    <a:pt x="6965" y="21287"/>
                    <a:pt x="7525" y="21600"/>
                    <a:pt x="8102" y="21600"/>
                  </a:cubicBezTo>
                  <a:cubicBezTo>
                    <a:pt x="8761" y="21600"/>
                    <a:pt x="9381" y="21201"/>
                    <a:pt x="9848" y="20474"/>
                  </a:cubicBezTo>
                  <a:lnTo>
                    <a:pt x="20397" y="6570"/>
                  </a:lnTo>
                  <a:cubicBezTo>
                    <a:pt x="21359" y="5067"/>
                    <a:pt x="21359" y="2629"/>
                    <a:pt x="20397" y="1128"/>
                  </a:cubicBezTo>
                  <a:cubicBezTo>
                    <a:pt x="19929" y="399"/>
                    <a:pt x="19307" y="0"/>
                    <a:pt x="18649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7" name="Creative ideas…"/>
            <p:cNvSpPr txBox="1"/>
            <p:nvPr/>
          </p:nvSpPr>
          <p:spPr>
            <a:xfrm>
              <a:off x="1324827" y="346841"/>
              <a:ext cx="5601592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en-US" sz="3600" dirty="0">
                  <a:solidFill>
                    <a:schemeClr val="tx1"/>
                  </a:solidFill>
                </a:rPr>
                <a:t>Remodeling HTML Template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263D42CD-3C20-B543-B2AD-1A0ACA962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3" r="35716" b="42075"/>
          <a:stretch/>
        </p:blipFill>
        <p:spPr>
          <a:xfrm>
            <a:off x="6600358" y="8172942"/>
            <a:ext cx="1913467" cy="2479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5BBBE9-C99E-BA44-84AB-5CE4EFE58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3"/>
          <a:stretch/>
        </p:blipFill>
        <p:spPr>
          <a:xfrm>
            <a:off x="8092926" y="9059517"/>
            <a:ext cx="7620000" cy="16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>
            <a:hlinkClick r:id="rId3"/>
          </p:cNvPr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534201-8687-FC4B-96E1-26DC4C96B0CE}"/>
              </a:ext>
            </a:extLst>
          </p:cNvPr>
          <p:cNvSpPr txBox="1"/>
          <p:nvPr/>
        </p:nvSpPr>
        <p:spPr>
          <a:xfrm>
            <a:off x="-1639614" y="11457643"/>
            <a:ext cx="144334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3395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/>
          <p:nvPr/>
        </p:nvSpPr>
        <p:spPr>
          <a:xfrm>
            <a:off x="4954379" y="10462545"/>
            <a:ext cx="14465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0"/>
              <a:buFont typeface="Source Sans Pro"/>
              <a:buNone/>
            </a:pPr>
            <a:r>
              <a:rPr lang="en-US" sz="11000" b="1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Try it Yourself</a:t>
            </a:r>
            <a:endParaRPr sz="11000" b="1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E3FD50-F03C-1E46-9C1A-B3673901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22" y="2599722"/>
            <a:ext cx="8516557" cy="85165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ed9e442c6a_2_51"/>
          <p:cNvGrpSpPr/>
          <p:nvPr/>
        </p:nvGrpSpPr>
        <p:grpSpPr>
          <a:xfrm>
            <a:off x="1778854" y="3827428"/>
            <a:ext cx="4519800" cy="7944018"/>
            <a:chOff x="0" y="0"/>
            <a:chExt cx="4519800" cy="7944018"/>
          </a:xfrm>
        </p:grpSpPr>
        <p:sp>
          <p:nvSpPr>
            <p:cNvPr id="379" name="Google Shape;379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0" name="Google Shape;380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1" name="Google Shape;381;ged9e442c6a_2_51"/>
            <p:cNvSpPr txBox="1"/>
            <p:nvPr/>
          </p:nvSpPr>
          <p:spPr>
            <a:xfrm>
              <a:off x="611934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i="0" u="none" strike="noStrike" cap="none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Chiba</a:t>
              </a:r>
              <a:endParaRPr dirty="0"/>
            </a:p>
          </p:txBody>
        </p:sp>
        <p:sp>
          <p:nvSpPr>
            <p:cNvPr id="382" name="Google Shape;382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Xi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inping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President for Life</a:t>
              </a:r>
              <a:endParaRPr/>
            </a:p>
          </p:txBody>
        </p:sp>
        <p:sp>
          <p:nvSpPr>
            <p:cNvPr id="383" name="Google Shape;383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84" name="Google Shape;384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85" name="Google Shape;385;ged9e442c6a_2_51"/>
            <p:cNvSpPr txBox="1"/>
            <p:nvPr/>
          </p:nvSpPr>
          <p:spPr>
            <a:xfrm>
              <a:off x="923549" y="1903536"/>
              <a:ext cx="2720202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20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 plugged Awesome Mask Detector directly into our citizen score and it works wonders!  Compliance increased to 100% !</a:t>
              </a:r>
              <a:endParaRPr sz="13200" dirty="0"/>
            </a:p>
          </p:txBody>
        </p:sp>
        <p:grpSp>
          <p:nvGrpSpPr>
            <p:cNvPr id="386" name="Google Shape;386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387" name="Google Shape;387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8" name="Google Shape;388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9" name="Google Shape;389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90" name="Google Shape;390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91" name="Google Shape;391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392" name="Google Shape;392;ged9e442c6a_2_51"/>
          <p:cNvGrpSpPr/>
          <p:nvPr/>
        </p:nvGrpSpPr>
        <p:grpSpPr>
          <a:xfrm>
            <a:off x="7217700" y="3827428"/>
            <a:ext cx="4519800" cy="7944018"/>
            <a:chOff x="0" y="0"/>
            <a:chExt cx="4519800" cy="7944018"/>
          </a:xfrm>
        </p:grpSpPr>
        <p:sp>
          <p:nvSpPr>
            <p:cNvPr id="393" name="Google Shape;393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4" name="Google Shape;394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5" name="Google Shape;395;ged9e442c6a_2_51"/>
            <p:cNvSpPr txBox="1"/>
            <p:nvPr/>
          </p:nvSpPr>
          <p:spPr>
            <a:xfrm>
              <a:off x="611934" y="163196"/>
              <a:ext cx="32958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</a:t>
              </a:r>
              <a:endParaRPr dirty="0"/>
            </a:p>
          </p:txBody>
        </p:sp>
        <p:sp>
          <p:nvSpPr>
            <p:cNvPr id="396" name="Google Shape;396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Kim Jong Un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Korean elected Daddy</a:t>
              </a:r>
              <a:endParaRPr/>
            </a:p>
          </p:txBody>
        </p:sp>
        <p:sp>
          <p:nvSpPr>
            <p:cNvPr id="397" name="Google Shape;397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98" name="Google Shape;398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99" name="Google Shape;399;ged9e442c6a_2_51"/>
            <p:cNvSpPr txBox="1"/>
            <p:nvPr/>
          </p:nvSpPr>
          <p:spPr>
            <a:xfrm>
              <a:off x="923549" y="1903536"/>
              <a:ext cx="2672700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20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 never had Covid-19 but we hired Awesome Mask Detector for good measures. Like the name says, it’s awesome!</a:t>
              </a:r>
              <a:endParaRPr sz="13200" dirty="0"/>
            </a:p>
          </p:txBody>
        </p:sp>
        <p:grpSp>
          <p:nvGrpSpPr>
            <p:cNvPr id="400" name="Google Shape;400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401" name="Google Shape;401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2" name="Google Shape;402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3" name="Google Shape;403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4" name="Google Shape;404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5" name="Google Shape;405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406" name="Google Shape;406;ged9e442c6a_2_51"/>
          <p:cNvGrpSpPr/>
          <p:nvPr/>
        </p:nvGrpSpPr>
        <p:grpSpPr>
          <a:xfrm>
            <a:off x="12656547" y="3827428"/>
            <a:ext cx="4519800" cy="7944018"/>
            <a:chOff x="0" y="0"/>
            <a:chExt cx="4519800" cy="7944018"/>
          </a:xfrm>
        </p:grpSpPr>
        <p:sp>
          <p:nvSpPr>
            <p:cNvPr id="407" name="Google Shape;407;ged9e442c6a_2_51"/>
            <p:cNvSpPr/>
            <p:nvPr/>
          </p:nvSpPr>
          <p:spPr>
            <a:xfrm>
              <a:off x="272397" y="930900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ged9e442c6a_2_51"/>
            <p:cNvSpPr txBox="1"/>
            <p:nvPr/>
          </p:nvSpPr>
          <p:spPr>
            <a:xfrm>
              <a:off x="611933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DC</a:t>
              </a:r>
              <a:endParaRPr/>
            </a:p>
          </p:txBody>
        </p:sp>
        <p:sp>
          <p:nvSpPr>
            <p:cNvPr id="410" name="Google Shape;410;ged9e442c6a_2_51"/>
            <p:cNvSpPr txBox="1"/>
            <p:nvPr/>
          </p:nvSpPr>
          <p:spPr>
            <a:xfrm>
              <a:off x="611933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Anthony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Fauci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Science Evangelist</a:t>
              </a:r>
              <a:endParaRPr/>
            </a:p>
          </p:txBody>
        </p:sp>
        <p:sp>
          <p:nvSpPr>
            <p:cNvPr id="411" name="Google Shape;411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412" name="Google Shape;412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13" name="Google Shape;413;ged9e442c6a_2_51"/>
            <p:cNvSpPr txBox="1"/>
            <p:nvPr/>
          </p:nvSpPr>
          <p:spPr>
            <a:xfrm>
              <a:off x="923549" y="1903536"/>
              <a:ext cx="26727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Masks work because I said so. Now I can enforce it properly thanks to Awesome Mask Detector.</a:t>
              </a:r>
              <a:endParaRPr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God bless America.</a:t>
              </a:r>
              <a:endParaRPr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414" name="Google Shape;414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415" name="Google Shape;415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6" name="Google Shape;416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7" name="Google Shape;417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8" name="Google Shape;418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9" name="Google Shape;419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420" name="Google Shape;420;ged9e442c6a_2_51"/>
          <p:cNvGrpSpPr/>
          <p:nvPr/>
        </p:nvGrpSpPr>
        <p:grpSpPr>
          <a:xfrm>
            <a:off x="18095394" y="3827428"/>
            <a:ext cx="4519800" cy="7944018"/>
            <a:chOff x="0" y="0"/>
            <a:chExt cx="4519800" cy="7944018"/>
          </a:xfrm>
        </p:grpSpPr>
        <p:sp>
          <p:nvSpPr>
            <p:cNvPr id="421" name="Google Shape;421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2" name="Google Shape;422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3" name="Google Shape;423;ged9e442c6a_2_51"/>
            <p:cNvSpPr txBox="1"/>
            <p:nvPr/>
          </p:nvSpPr>
          <p:spPr>
            <a:xfrm>
              <a:off x="611934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New South Wales</a:t>
              </a:r>
              <a:endParaRPr/>
            </a:p>
          </p:txBody>
        </p:sp>
        <p:sp>
          <p:nvSpPr>
            <p:cNvPr id="424" name="Google Shape;424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Gladys Berejiklian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Honourable Premier of NSW</a:t>
              </a:r>
              <a:endParaRPr/>
            </a:p>
          </p:txBody>
        </p:sp>
        <p:sp>
          <p:nvSpPr>
            <p:cNvPr id="425" name="Google Shape;425;ged9e442c6a_2_51"/>
            <p:cNvSpPr/>
            <p:nvPr/>
          </p:nvSpPr>
          <p:spPr>
            <a:xfrm>
              <a:off x="1114843" y="4436832"/>
              <a:ext cx="2290200" cy="229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426" name="Google Shape;426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6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27" name="Google Shape;427;ged9e442c6a_2_51"/>
            <p:cNvSpPr txBox="1"/>
            <p:nvPr/>
          </p:nvSpPr>
          <p:spPr>
            <a:xfrm>
              <a:off x="923549" y="1827336"/>
              <a:ext cx="26727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Awesome Mask Detector is the best. Now that my people have 1 hour of daily freedom, I can track their mask use during that time. We hope to install webcams in people’s home soon enough. Thank you guys!</a:t>
              </a:r>
              <a:endParaRPr dirty="0"/>
            </a:p>
          </p:txBody>
        </p:sp>
        <p:grpSp>
          <p:nvGrpSpPr>
            <p:cNvPr id="428" name="Google Shape;428;ged9e442c6a_2_51"/>
            <p:cNvGrpSpPr/>
            <p:nvPr/>
          </p:nvGrpSpPr>
          <p:grpSpPr>
            <a:xfrm>
              <a:off x="1352920" y="1311818"/>
              <a:ext cx="1813933" cy="287010"/>
              <a:chOff x="0" y="0"/>
              <a:chExt cx="1813933" cy="287010"/>
            </a:xfrm>
          </p:grpSpPr>
          <p:sp>
            <p:nvSpPr>
              <p:cNvPr id="429" name="Google Shape;429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0" name="Google Shape;430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1" name="Google Shape;431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2" name="Google Shape;432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3" name="Google Shape;433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434" name="Google Shape;434;ged9e442c6a_2_51"/>
          <p:cNvSpPr txBox="1"/>
          <p:nvPr/>
        </p:nvSpPr>
        <p:spPr>
          <a:xfrm>
            <a:off x="6842938" y="2080722"/>
            <a:ext cx="1069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ans Pro"/>
              <a:buNone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a awesome and short description here…</a:t>
            </a:r>
            <a:endParaRPr dirty="0"/>
          </a:p>
        </p:txBody>
      </p:sp>
      <p:sp>
        <p:nvSpPr>
          <p:cNvPr id="435" name="Google Shape;435;ged9e442c6a_2_51"/>
          <p:cNvSpPr txBox="1"/>
          <p:nvPr/>
        </p:nvSpPr>
        <p:spPr>
          <a:xfrm>
            <a:off x="1818301" y="878455"/>
            <a:ext cx="20747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our clients say about us</a:t>
            </a:r>
            <a:endParaRPr/>
          </a:p>
        </p:txBody>
      </p:sp>
      <p:sp>
        <p:nvSpPr>
          <p:cNvPr id="436" name="Google Shape;436;ged9e442c6a_2_51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23</a:t>
            </a:fld>
            <a:endParaRPr/>
          </a:p>
        </p:txBody>
      </p:sp>
      <p:pic>
        <p:nvPicPr>
          <p:cNvPr id="437" name="Google Shape;437;ged9e442c6a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250" y="8324850"/>
            <a:ext cx="2019000" cy="217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8" name="Google Shape;438;ged9e442c6a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500" y="8324850"/>
            <a:ext cx="2122200" cy="217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9" name="Google Shape;439;ged9e442c6a_2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0750" y="8401050"/>
            <a:ext cx="2122200" cy="204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0" name="Google Shape;440;ged9e442c6a_2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94200" y="8401050"/>
            <a:ext cx="2122200" cy="204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Preventing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wiedespread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pandemic</a:t>
            </a:r>
            <a:endParaRPr dirty="0"/>
          </a:p>
        </p:txBody>
      </p:sp>
      <p:sp>
        <p:nvSpPr>
          <p:cNvPr id="819" name="Our leading development team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Goverment Reactions </a:t>
            </a:r>
          </a:p>
        </p:txBody>
      </p:sp>
      <p:sp>
        <p:nvSpPr>
          <p:cNvPr id="82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pic>
        <p:nvPicPr>
          <p:cNvPr id="5" name="Grafik 4" descr="Ein Bild, das Person, draußen, Straße, Stadt enthält.&#10;&#10;Automatisch generierte Beschreibung">
            <a:extLst>
              <a:ext uri="{FF2B5EF4-FFF2-40B4-BE49-F238E27FC236}">
                <a16:creationId xmlns:a16="http://schemas.microsoft.com/office/drawing/2014/main" id="{1EDDD8F3-8DD2-9349-86FB-2F57EB94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671" y="3639788"/>
            <a:ext cx="11195907" cy="7473268"/>
          </a:xfrm>
          <a:prstGeom prst="rect">
            <a:avLst/>
          </a:prstGeom>
        </p:spPr>
      </p:pic>
      <p:pic>
        <p:nvPicPr>
          <p:cNvPr id="3" name="Grafik 2" descr="Ein Bild, das Text, Gebäude, Straße, draußen enthält.&#10;&#10;Automatisch generierte Beschreibung">
            <a:extLst>
              <a:ext uri="{FF2B5EF4-FFF2-40B4-BE49-F238E27FC236}">
                <a16:creationId xmlns:a16="http://schemas.microsoft.com/office/drawing/2014/main" id="{86C1E68A-1D2A-2A46-BD9F-5B4A1607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9" y="3639788"/>
            <a:ext cx="11195907" cy="7463938"/>
          </a:xfrm>
          <a:prstGeom prst="rect">
            <a:avLst/>
          </a:prstGeom>
        </p:spPr>
      </p:pic>
      <p:sp>
        <p:nvSpPr>
          <p:cNvPr id="7" name="Product Marketing.…">
            <a:extLst>
              <a:ext uri="{FF2B5EF4-FFF2-40B4-BE49-F238E27FC236}">
                <a16:creationId xmlns:a16="http://schemas.microsoft.com/office/drawing/2014/main" id="{2133532A-5FB6-794D-8ED1-527DDF2518FB}"/>
              </a:ext>
            </a:extLst>
          </p:cNvPr>
          <p:cNvSpPr txBox="1"/>
          <p:nvPr/>
        </p:nvSpPr>
        <p:spPr>
          <a:xfrm>
            <a:off x="4118349" y="11837020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Lockdown</a:t>
            </a:r>
          </a:p>
        </p:txBody>
      </p:sp>
      <p:sp>
        <p:nvSpPr>
          <p:cNvPr id="8" name="Product Marketing.…">
            <a:extLst>
              <a:ext uri="{FF2B5EF4-FFF2-40B4-BE49-F238E27FC236}">
                <a16:creationId xmlns:a16="http://schemas.microsoft.com/office/drawing/2014/main" id="{3409CA54-FD64-2348-8ADA-34CAE7F3728D}"/>
              </a:ext>
            </a:extLst>
          </p:cNvPr>
          <p:cNvSpPr txBox="1"/>
          <p:nvPr/>
        </p:nvSpPr>
        <p:spPr>
          <a:xfrm>
            <a:off x="15862211" y="11710650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Protection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 dirty="0">
                <a:solidFill>
                  <a:schemeClr val="bg1"/>
                </a:solidFill>
              </a:rPr>
              <a:t>People must follow rules in every aspect of daily life</a:t>
            </a:r>
          </a:p>
        </p:txBody>
      </p:sp>
      <p:sp>
        <p:nvSpPr>
          <p:cNvPr id="5593" name="How we can help with our Service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dirty="0">
                <a:solidFill>
                  <a:schemeClr val="tx1"/>
                </a:solidFill>
              </a:rPr>
              <a:t>How </a:t>
            </a:r>
            <a:r>
              <a:rPr lang="de-DE" dirty="0">
                <a:solidFill>
                  <a:schemeClr val="tx1"/>
                </a:solidFill>
              </a:rPr>
              <a:t>w</a:t>
            </a:r>
            <a:r>
              <a:rPr dirty="0">
                <a:solidFill>
                  <a:schemeClr val="tx1"/>
                </a:solidFill>
              </a:rPr>
              <a:t>e </a:t>
            </a:r>
            <a:r>
              <a:rPr lang="de-DE" dirty="0">
                <a:solidFill>
                  <a:schemeClr val="tx1"/>
                </a:solidFill>
              </a:rPr>
              <a:t>c</a:t>
            </a:r>
            <a:r>
              <a:rPr dirty="0">
                <a:solidFill>
                  <a:schemeClr val="tx1"/>
                </a:solidFill>
              </a:rPr>
              <a:t>an </a:t>
            </a:r>
            <a:r>
              <a:rPr lang="de-DE" dirty="0">
                <a:solidFill>
                  <a:schemeClr val="tx1"/>
                </a:solidFill>
              </a:rPr>
              <a:t>H</a:t>
            </a:r>
            <a:r>
              <a:rPr dirty="0" err="1">
                <a:solidFill>
                  <a:schemeClr val="tx1"/>
                </a:solidFill>
              </a:rPr>
              <a:t>elp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</a:t>
            </a:r>
            <a:r>
              <a:rPr dirty="0" err="1">
                <a:solidFill>
                  <a:schemeClr val="tx1"/>
                </a:solidFill>
              </a:rPr>
              <a:t>ith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o</a:t>
            </a:r>
            <a:r>
              <a:rPr dirty="0" err="1">
                <a:solidFill>
                  <a:schemeClr val="tx1"/>
                </a:solidFill>
              </a:rPr>
              <a:t>ur</a:t>
            </a:r>
            <a:r>
              <a:rPr dirty="0">
                <a:solidFill>
                  <a:schemeClr val="tx1"/>
                </a:solidFill>
              </a:rPr>
              <a:t> Services</a:t>
            </a:r>
          </a:p>
        </p:txBody>
      </p:sp>
      <p:sp>
        <p:nvSpPr>
          <p:cNvPr id="55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595" name="Linie"/>
          <p:cNvSpPr/>
          <p:nvPr/>
        </p:nvSpPr>
        <p:spPr>
          <a:xfrm>
            <a:off x="1888273" y="7915218"/>
            <a:ext cx="20616788" cy="1"/>
          </a:xfrm>
          <a:prstGeom prst="line">
            <a:avLst/>
          </a:prstGeom>
          <a:ln w="95250">
            <a:solidFill>
              <a:schemeClr val="tx1"/>
            </a:solidFill>
            <a:miter lim="400000"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defRPr sz="3600" b="0" spc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5597" name="Linie"/>
          <p:cNvSpPr/>
          <p:nvPr/>
        </p:nvSpPr>
        <p:spPr>
          <a:xfrm flipV="1">
            <a:off x="12192000" y="3993343"/>
            <a:ext cx="1" cy="7878174"/>
          </a:xfrm>
          <a:prstGeom prst="line">
            <a:avLst/>
          </a:prstGeom>
          <a:ln w="38100">
            <a:solidFill>
              <a:schemeClr val="tx1"/>
            </a:solidFill>
            <a:miter lim="400000"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defRPr sz="3600" b="0" spc="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3" name="Grafik 2" descr="Ein Bild, das Person, draußen, Straße, Personen enthält.&#10;&#10;Automatisch generierte Beschreibung">
            <a:extLst>
              <a:ext uri="{FF2B5EF4-FFF2-40B4-BE49-F238E27FC236}">
                <a16:creationId xmlns:a16="http://schemas.microsoft.com/office/drawing/2014/main" id="{BFF377FC-C36F-8844-AD4F-C527F046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7" r="9909" b="21693"/>
          <a:stretch/>
        </p:blipFill>
        <p:spPr>
          <a:xfrm>
            <a:off x="2686568" y="3377555"/>
            <a:ext cx="8379054" cy="3973926"/>
          </a:xfrm>
          <a:prstGeom prst="rect">
            <a:avLst/>
          </a:prstGeom>
        </p:spPr>
      </p:pic>
      <p:pic>
        <p:nvPicPr>
          <p:cNvPr id="5" name="Grafik 4" descr="Ein Bild, das Person, drinnen, Personen, Gruppe enthält.&#10;&#10;Automatisch generierte Beschreibung">
            <a:extLst>
              <a:ext uri="{FF2B5EF4-FFF2-40B4-BE49-F238E27FC236}">
                <a16:creationId xmlns:a16="http://schemas.microsoft.com/office/drawing/2014/main" id="{9281C07C-A3C8-AF40-8C5C-8DBC7F10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9" r="18061" b="20418"/>
          <a:stretch/>
        </p:blipFill>
        <p:spPr>
          <a:xfrm>
            <a:off x="13288652" y="3377555"/>
            <a:ext cx="8379053" cy="3983736"/>
          </a:xfrm>
          <a:prstGeom prst="rect">
            <a:avLst/>
          </a:prstGeom>
        </p:spPr>
      </p:pic>
      <p:pic>
        <p:nvPicPr>
          <p:cNvPr id="7" name="Grafik 6" descr="Ein Bild, das Person, Personen, Menge, Gruppe enthält.&#10;&#10;Automatisch generierte Beschreibung">
            <a:extLst>
              <a:ext uri="{FF2B5EF4-FFF2-40B4-BE49-F238E27FC236}">
                <a16:creationId xmlns:a16="http://schemas.microsoft.com/office/drawing/2014/main" id="{1B8FCC1A-DDDA-2644-BCA1-F5C77AFF96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1" b="16892"/>
          <a:stretch/>
        </p:blipFill>
        <p:spPr>
          <a:xfrm>
            <a:off x="2690492" y="8201415"/>
            <a:ext cx="8387906" cy="4140000"/>
          </a:xfrm>
          <a:prstGeom prst="rect">
            <a:avLst/>
          </a:prstGeom>
        </p:spPr>
      </p:pic>
      <p:pic>
        <p:nvPicPr>
          <p:cNvPr id="9" name="Grafik 8" descr="Ein Bild, das Text, drinnen, Person, Laden enthält.&#10;&#10;Automatisch generierte Beschreibung">
            <a:extLst>
              <a:ext uri="{FF2B5EF4-FFF2-40B4-BE49-F238E27FC236}">
                <a16:creationId xmlns:a16="http://schemas.microsoft.com/office/drawing/2014/main" id="{AB924A10-B1BD-7949-B517-295A93C74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1" r="14713" b="17703"/>
          <a:stretch/>
        </p:blipFill>
        <p:spPr>
          <a:xfrm>
            <a:off x="13288652" y="8196459"/>
            <a:ext cx="8387904" cy="4139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59FB51B-EDFA-E446-9519-E9D9AFD2761D}"/>
              </a:ext>
            </a:extLst>
          </p:cNvPr>
          <p:cNvSpPr/>
          <p:nvPr/>
        </p:nvSpPr>
        <p:spPr>
          <a:xfrm>
            <a:off x="6695190" y="4372961"/>
            <a:ext cx="1266914" cy="1178006"/>
          </a:xfrm>
          <a:prstGeom prst="rect">
            <a:avLst/>
          </a:prstGeom>
          <a:noFill/>
          <a:ln w="9525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E7041E-DF42-B34F-85F9-0300EB932025}"/>
              </a:ext>
            </a:extLst>
          </p:cNvPr>
          <p:cNvSpPr/>
          <p:nvPr/>
        </p:nvSpPr>
        <p:spPr>
          <a:xfrm>
            <a:off x="8477471" y="4249401"/>
            <a:ext cx="1266914" cy="1178006"/>
          </a:xfrm>
          <a:prstGeom prst="rect">
            <a:avLst/>
          </a:prstGeom>
          <a:noFill/>
          <a:ln w="9525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0CDCE1-49E2-E249-A6BB-FF56A950E05E}"/>
              </a:ext>
            </a:extLst>
          </p:cNvPr>
          <p:cNvSpPr/>
          <p:nvPr/>
        </p:nvSpPr>
        <p:spPr>
          <a:xfrm>
            <a:off x="13634001" y="4270175"/>
            <a:ext cx="1266914" cy="1178006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09EB62-5D09-7243-8FC7-CAC89A70BF21}"/>
              </a:ext>
            </a:extLst>
          </p:cNvPr>
          <p:cNvSpPr/>
          <p:nvPr/>
        </p:nvSpPr>
        <p:spPr>
          <a:xfrm>
            <a:off x="18127091" y="8335622"/>
            <a:ext cx="1266914" cy="1178006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AD3AD0-74C0-E042-87F2-8E1CCCC202EC}"/>
              </a:ext>
            </a:extLst>
          </p:cNvPr>
          <p:cNvSpPr/>
          <p:nvPr/>
        </p:nvSpPr>
        <p:spPr>
          <a:xfrm>
            <a:off x="15468445" y="8860684"/>
            <a:ext cx="1532966" cy="1425388"/>
          </a:xfrm>
          <a:prstGeom prst="rect">
            <a:avLst/>
          </a:prstGeom>
          <a:noFill/>
          <a:ln w="952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0F7AB86-D146-E74E-A890-EB191A51811F}"/>
              </a:ext>
            </a:extLst>
          </p:cNvPr>
          <p:cNvSpPr/>
          <p:nvPr/>
        </p:nvSpPr>
        <p:spPr>
          <a:xfrm>
            <a:off x="6290398" y="9061278"/>
            <a:ext cx="1532966" cy="1567928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BD09024-18D3-E44F-A03C-F4A6589313D6}"/>
              </a:ext>
            </a:extLst>
          </p:cNvPr>
          <p:cNvSpPr/>
          <p:nvPr/>
        </p:nvSpPr>
        <p:spPr>
          <a:xfrm>
            <a:off x="9352543" y="8957413"/>
            <a:ext cx="1151740" cy="973559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7C46DF-21B8-F54A-8715-32E19B4BF983}"/>
              </a:ext>
            </a:extLst>
          </p:cNvPr>
          <p:cNvSpPr/>
          <p:nvPr/>
        </p:nvSpPr>
        <p:spPr>
          <a:xfrm>
            <a:off x="3825427" y="8924625"/>
            <a:ext cx="1393605" cy="1295808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E4036FC-D49F-A94C-8EC0-E5C36C76CC1B}"/>
              </a:ext>
            </a:extLst>
          </p:cNvPr>
          <p:cNvSpPr/>
          <p:nvPr/>
        </p:nvSpPr>
        <p:spPr>
          <a:xfrm>
            <a:off x="5014649" y="4669972"/>
            <a:ext cx="1151740" cy="1070915"/>
          </a:xfrm>
          <a:prstGeom prst="rect">
            <a:avLst/>
          </a:prstGeom>
          <a:noFill/>
          <a:ln w="952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67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16248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">
            <a:extLst>
              <a:ext uri="{FF2B5EF4-FFF2-40B4-BE49-F238E27FC236}">
                <a16:creationId xmlns:a16="http://schemas.microsoft.com/office/drawing/2014/main" id="{2E1B2146-FB5D-5243-8EA7-62030E82C3F5}"/>
              </a:ext>
            </a:extLst>
          </p:cNvPr>
          <p:cNvGrpSpPr/>
          <p:nvPr/>
        </p:nvGrpSpPr>
        <p:grpSpPr>
          <a:xfrm rot="16200000">
            <a:off x="8852385" y="4372762"/>
            <a:ext cx="5649825" cy="8660119"/>
            <a:chOff x="-2" y="163993"/>
            <a:chExt cx="5649824" cy="1655567"/>
          </a:xfrm>
        </p:grpSpPr>
        <p:sp>
          <p:nvSpPr>
            <p:cNvPr id="55" name="Form">
              <a:extLst>
                <a:ext uri="{FF2B5EF4-FFF2-40B4-BE49-F238E27FC236}">
                  <a16:creationId xmlns:a16="http://schemas.microsoft.com/office/drawing/2014/main" id="{C01308F8-FF18-E542-8AAE-D58F651A6060}"/>
                </a:ext>
              </a:extLst>
            </p:cNvPr>
            <p:cNvSpPr/>
            <p:nvPr/>
          </p:nvSpPr>
          <p:spPr>
            <a:xfrm>
              <a:off x="-1" y="163994"/>
              <a:ext cx="5649822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B3582210-ED20-1941-B61A-4E723F85A037}"/>
                </a:ext>
              </a:extLst>
            </p:cNvPr>
            <p:cNvSpPr/>
            <p:nvPr/>
          </p:nvSpPr>
          <p:spPr>
            <a:xfrm>
              <a:off x="-2" y="163993"/>
              <a:ext cx="5649824" cy="165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749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/>
            </a:p>
          </p:txBody>
        </p:sp>
      </p:grpSp>
      <p:sp>
        <p:nvSpPr>
          <p:cNvPr id="5572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 dirty="0">
                <a:solidFill>
                  <a:schemeClr val="bg1"/>
                </a:solidFill>
              </a:rPr>
              <a:t>Two model s one goal</a:t>
            </a:r>
          </a:p>
        </p:txBody>
      </p:sp>
      <p:sp>
        <p:nvSpPr>
          <p:cNvPr id="5573" name="Company Services and Product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Two Network Analysis</a:t>
            </a:r>
          </a:p>
        </p:txBody>
      </p:sp>
      <p:sp>
        <p:nvSpPr>
          <p:cNvPr id="55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575" name="Product Marketing.…"/>
          <p:cNvSpPr txBox="1"/>
          <p:nvPr/>
        </p:nvSpPr>
        <p:spPr>
          <a:xfrm>
            <a:off x="4090510" y="3394687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Face Detection </a:t>
            </a:r>
          </a:p>
        </p:txBody>
      </p:sp>
      <p:sp>
        <p:nvSpPr>
          <p:cNvPr id="5576" name="Linie"/>
          <p:cNvSpPr/>
          <p:nvPr/>
        </p:nvSpPr>
        <p:spPr>
          <a:xfrm>
            <a:off x="2280524" y="4628747"/>
            <a:ext cx="8660118" cy="1"/>
          </a:xfrm>
          <a:prstGeom prst="line">
            <a:avLst/>
          </a:prstGeom>
          <a:noFill/>
          <a:ln w="1016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 defTabSz="457200">
              <a:lnSpc>
                <a:spcPct val="100000"/>
              </a:lnSpc>
              <a:defRPr sz="3000" b="0" spc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579" name="Social Communication.…"/>
          <p:cNvSpPr txBox="1"/>
          <p:nvPr/>
        </p:nvSpPr>
        <p:spPr>
          <a:xfrm>
            <a:off x="15428482" y="3533187"/>
            <a:ext cx="5217707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000">
                <a:solidFill>
                  <a:schemeClr val="tx1"/>
                </a:solidFill>
              </a:rPr>
              <a:t>Mask Classification </a:t>
            </a:r>
          </a:p>
        </p:txBody>
      </p:sp>
      <p:sp>
        <p:nvSpPr>
          <p:cNvPr id="5580" name="Linie"/>
          <p:cNvSpPr/>
          <p:nvPr/>
        </p:nvSpPr>
        <p:spPr>
          <a:xfrm>
            <a:off x="13439589" y="4628747"/>
            <a:ext cx="8660119" cy="1"/>
          </a:xfrm>
          <a:prstGeom prst="line">
            <a:avLst/>
          </a:prstGeom>
          <a:noFill/>
          <a:ln w="101600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 defTabSz="457200">
              <a:lnSpc>
                <a:spcPct val="100000"/>
              </a:lnSpc>
              <a:defRPr sz="3000" b="0" spc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86556143-509D-F948-A001-45B61F102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24" y="7062203"/>
            <a:ext cx="4949742" cy="3291577"/>
          </a:xfrm>
          <a:prstGeom prst="rect">
            <a:avLst/>
          </a:prstGeom>
        </p:spPr>
      </p:pic>
      <p:sp>
        <p:nvSpPr>
          <p:cNvPr id="30" name="Form">
            <a:extLst>
              <a:ext uri="{FF2B5EF4-FFF2-40B4-BE49-F238E27FC236}">
                <a16:creationId xmlns:a16="http://schemas.microsoft.com/office/drawing/2014/main" id="{FECD24DC-AE62-934A-B7BA-7CF927FDF051}"/>
              </a:ext>
            </a:extLst>
          </p:cNvPr>
          <p:cNvSpPr/>
          <p:nvPr/>
        </p:nvSpPr>
        <p:spPr>
          <a:xfrm>
            <a:off x="2463139" y="3313534"/>
            <a:ext cx="948965" cy="83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600" extrusionOk="0">
                <a:moveTo>
                  <a:pt x="8326" y="2670"/>
                </a:moveTo>
                <a:cubicBezTo>
                  <a:pt x="11500" y="2670"/>
                  <a:pt x="14076" y="5369"/>
                  <a:pt x="14076" y="8676"/>
                </a:cubicBezTo>
                <a:cubicBezTo>
                  <a:pt x="14076" y="9794"/>
                  <a:pt x="13774" y="10883"/>
                  <a:pt x="13201" y="11852"/>
                </a:cubicBezTo>
                <a:lnTo>
                  <a:pt x="12673" y="12717"/>
                </a:lnTo>
                <a:lnTo>
                  <a:pt x="11944" y="13328"/>
                </a:lnTo>
                <a:cubicBezTo>
                  <a:pt x="10899" y="14208"/>
                  <a:pt x="9656" y="14668"/>
                  <a:pt x="8326" y="14668"/>
                </a:cubicBezTo>
                <a:cubicBezTo>
                  <a:pt x="5149" y="14668"/>
                  <a:pt x="2559" y="11986"/>
                  <a:pt x="2559" y="8676"/>
                </a:cubicBezTo>
                <a:cubicBezTo>
                  <a:pt x="2559" y="5369"/>
                  <a:pt x="5149" y="2670"/>
                  <a:pt x="8326" y="2670"/>
                </a:cubicBezTo>
                <a:close/>
                <a:moveTo>
                  <a:pt x="8326" y="0"/>
                </a:moveTo>
                <a:cubicBezTo>
                  <a:pt x="3733" y="0"/>
                  <a:pt x="0" y="3893"/>
                  <a:pt x="0" y="8676"/>
                </a:cubicBezTo>
                <a:cubicBezTo>
                  <a:pt x="0" y="13462"/>
                  <a:pt x="3733" y="17338"/>
                  <a:pt x="8326" y="17338"/>
                </a:cubicBezTo>
                <a:cubicBezTo>
                  <a:pt x="10312" y="17338"/>
                  <a:pt x="12129" y="16621"/>
                  <a:pt x="13559" y="15413"/>
                </a:cubicBezTo>
                <a:cubicBezTo>
                  <a:pt x="13618" y="15532"/>
                  <a:pt x="13674" y="15652"/>
                  <a:pt x="13774" y="15757"/>
                </a:cubicBezTo>
                <a:lnTo>
                  <a:pt x="18968" y="21154"/>
                </a:lnTo>
                <a:cubicBezTo>
                  <a:pt x="19239" y="21452"/>
                  <a:pt x="19625" y="21600"/>
                  <a:pt x="19996" y="21600"/>
                </a:cubicBezTo>
                <a:cubicBezTo>
                  <a:pt x="20371" y="21600"/>
                  <a:pt x="20742" y="21452"/>
                  <a:pt x="21027" y="21154"/>
                </a:cubicBezTo>
                <a:cubicBezTo>
                  <a:pt x="21600" y="20558"/>
                  <a:pt x="21600" y="19588"/>
                  <a:pt x="21027" y="18991"/>
                </a:cubicBezTo>
                <a:lnTo>
                  <a:pt x="15850" y="13596"/>
                </a:lnTo>
                <a:cubicBezTo>
                  <a:pt x="15705" y="13448"/>
                  <a:pt x="15548" y="13343"/>
                  <a:pt x="15364" y="13267"/>
                </a:cubicBezTo>
                <a:cubicBezTo>
                  <a:pt x="16177" y="11925"/>
                  <a:pt x="16635" y="10362"/>
                  <a:pt x="16635" y="8676"/>
                </a:cubicBezTo>
                <a:cubicBezTo>
                  <a:pt x="16635" y="3893"/>
                  <a:pt x="12916" y="0"/>
                  <a:pt x="832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2D1D0-CE2F-6B4A-91E9-C8DF67E0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606" y1="43510" x2="28606" y2="43510"/>
                        <a14:foregroundMark x1="39663" y1="58173" x2="39663" y2="58173"/>
                        <a14:foregroundMark x1="60817" y1="47596" x2="60817" y2="47596"/>
                        <a14:foregroundMark x1="64423" y1="62500" x2="64423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35" y="7188653"/>
            <a:ext cx="3261111" cy="3261111"/>
          </a:xfrm>
          <a:prstGeom prst="rect">
            <a:avLst/>
          </a:prstGeom>
        </p:spPr>
      </p:pic>
      <p:sp>
        <p:nvSpPr>
          <p:cNvPr id="41" name="Shape 5760">
            <a:extLst>
              <a:ext uri="{FF2B5EF4-FFF2-40B4-BE49-F238E27FC236}">
                <a16:creationId xmlns:a16="http://schemas.microsoft.com/office/drawing/2014/main" id="{1852F2BB-EC56-5340-8E8B-DB49E92F6111}"/>
              </a:ext>
            </a:extLst>
          </p:cNvPr>
          <p:cNvSpPr/>
          <p:nvPr/>
        </p:nvSpPr>
        <p:spPr>
          <a:xfrm>
            <a:off x="13616980" y="3471415"/>
            <a:ext cx="800341" cy="893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071"/>
                </a:moveTo>
                <a:cubicBezTo>
                  <a:pt x="21600" y="19510"/>
                  <a:pt x="19830" y="21600"/>
                  <a:pt x="17351" y="21600"/>
                </a:cubicBezTo>
                <a:cubicBezTo>
                  <a:pt x="14518" y="21600"/>
                  <a:pt x="12748" y="19510"/>
                  <a:pt x="12748" y="17071"/>
                </a:cubicBezTo>
                <a:cubicBezTo>
                  <a:pt x="12748" y="17071"/>
                  <a:pt x="12748" y="16723"/>
                  <a:pt x="12748" y="16723"/>
                </a:cubicBezTo>
                <a:cubicBezTo>
                  <a:pt x="7436" y="14284"/>
                  <a:pt x="7436" y="14284"/>
                  <a:pt x="7436" y="14284"/>
                </a:cubicBezTo>
                <a:cubicBezTo>
                  <a:pt x="6728" y="14981"/>
                  <a:pt x="5666" y="15329"/>
                  <a:pt x="4603" y="15329"/>
                </a:cubicBezTo>
                <a:cubicBezTo>
                  <a:pt x="2125" y="15329"/>
                  <a:pt x="0" y="13239"/>
                  <a:pt x="0" y="10800"/>
                </a:cubicBezTo>
                <a:cubicBezTo>
                  <a:pt x="0" y="8361"/>
                  <a:pt x="2125" y="6271"/>
                  <a:pt x="4603" y="6271"/>
                </a:cubicBezTo>
                <a:cubicBezTo>
                  <a:pt x="5666" y="6271"/>
                  <a:pt x="6728" y="6968"/>
                  <a:pt x="7436" y="7665"/>
                </a:cubicBezTo>
                <a:cubicBezTo>
                  <a:pt x="12748" y="5226"/>
                  <a:pt x="12748" y="5226"/>
                  <a:pt x="12748" y="5226"/>
                </a:cubicBezTo>
                <a:cubicBezTo>
                  <a:pt x="12748" y="4877"/>
                  <a:pt x="12748" y="4877"/>
                  <a:pt x="12748" y="4529"/>
                </a:cubicBezTo>
                <a:cubicBezTo>
                  <a:pt x="12748" y="2090"/>
                  <a:pt x="14518" y="0"/>
                  <a:pt x="17351" y="0"/>
                </a:cubicBezTo>
                <a:cubicBezTo>
                  <a:pt x="19830" y="0"/>
                  <a:pt x="21600" y="2090"/>
                  <a:pt x="21600" y="4529"/>
                </a:cubicBezTo>
                <a:cubicBezTo>
                  <a:pt x="21600" y="6968"/>
                  <a:pt x="19830" y="9058"/>
                  <a:pt x="17351" y="9058"/>
                </a:cubicBezTo>
                <a:cubicBezTo>
                  <a:pt x="15934" y="9058"/>
                  <a:pt x="14872" y="8710"/>
                  <a:pt x="14164" y="8013"/>
                </a:cubicBezTo>
                <a:cubicBezTo>
                  <a:pt x="8852" y="10452"/>
                  <a:pt x="8852" y="10452"/>
                  <a:pt x="8852" y="10452"/>
                </a:cubicBezTo>
                <a:cubicBezTo>
                  <a:pt x="8852" y="10452"/>
                  <a:pt x="8852" y="10800"/>
                  <a:pt x="8852" y="10800"/>
                </a:cubicBezTo>
                <a:cubicBezTo>
                  <a:pt x="8852" y="11148"/>
                  <a:pt x="8852" y="11148"/>
                  <a:pt x="8852" y="11497"/>
                </a:cubicBezTo>
                <a:cubicBezTo>
                  <a:pt x="14164" y="13935"/>
                  <a:pt x="14164" y="13935"/>
                  <a:pt x="14164" y="13935"/>
                </a:cubicBezTo>
                <a:cubicBezTo>
                  <a:pt x="14872" y="13239"/>
                  <a:pt x="15934" y="12542"/>
                  <a:pt x="17351" y="12542"/>
                </a:cubicBezTo>
                <a:cubicBezTo>
                  <a:pt x="19830" y="12542"/>
                  <a:pt x="21600" y="14632"/>
                  <a:pt x="21600" y="1707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4" name="Form">
            <a:extLst>
              <a:ext uri="{FF2B5EF4-FFF2-40B4-BE49-F238E27FC236}">
                <a16:creationId xmlns:a16="http://schemas.microsoft.com/office/drawing/2014/main" id="{4D1B6EE7-3946-8945-806A-929E8E8541EB}"/>
              </a:ext>
            </a:extLst>
          </p:cNvPr>
          <p:cNvSpPr>
            <a:spLocks noChangeAspect="1"/>
          </p:cNvSpPr>
          <p:nvPr/>
        </p:nvSpPr>
        <p:spPr>
          <a:xfrm>
            <a:off x="18238276" y="8244433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5979" y="13837"/>
                </a:move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cubicBezTo>
                  <a:pt x="15621" y="13837"/>
                  <a:pt x="5979" y="13837"/>
                  <a:pt x="5979" y="1383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5" name="Form">
            <a:extLst>
              <a:ext uri="{FF2B5EF4-FFF2-40B4-BE49-F238E27FC236}">
                <a16:creationId xmlns:a16="http://schemas.microsoft.com/office/drawing/2014/main" id="{E853ACBE-D4A2-F541-80D1-42567ECAC384}"/>
              </a:ext>
            </a:extLst>
          </p:cNvPr>
          <p:cNvSpPr>
            <a:spLocks noChangeAspect="1"/>
          </p:cNvSpPr>
          <p:nvPr/>
        </p:nvSpPr>
        <p:spPr>
          <a:xfrm>
            <a:off x="18238276" y="6046666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6200" y="12319"/>
                </a:move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lnTo>
                  <a:pt x="11957" y="13837"/>
                </a:lnTo>
                <a:lnTo>
                  <a:pt x="11957" y="17044"/>
                </a:lnTo>
                <a:cubicBezTo>
                  <a:pt x="11957" y="17322"/>
                  <a:pt x="11697" y="17550"/>
                  <a:pt x="11379" y="17550"/>
                </a:cubicBezTo>
                <a:lnTo>
                  <a:pt x="10221" y="17550"/>
                </a:lnTo>
                <a:cubicBezTo>
                  <a:pt x="9903" y="17550"/>
                  <a:pt x="9643" y="17322"/>
                  <a:pt x="9643" y="17044"/>
                </a:cubicBezTo>
                <a:lnTo>
                  <a:pt x="9643" y="13837"/>
                </a:lnTo>
                <a:lnTo>
                  <a:pt x="5979" y="13837"/>
                </a:ln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9643" y="11812"/>
                </a:lnTo>
                <a:lnTo>
                  <a:pt x="9643" y="8606"/>
                </a:lnTo>
                <a:cubicBezTo>
                  <a:pt x="9643" y="8328"/>
                  <a:pt x="9903" y="8100"/>
                  <a:pt x="10221" y="8100"/>
                </a:cubicBezTo>
                <a:lnTo>
                  <a:pt x="11379" y="8100"/>
                </a:lnTo>
                <a:cubicBezTo>
                  <a:pt x="11697" y="8100"/>
                  <a:pt x="11957" y="8328"/>
                  <a:pt x="11957" y="8606"/>
                </a:cubicBezTo>
                <a:lnTo>
                  <a:pt x="11957" y="11812"/>
                </a:ln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6" name="Form">
            <a:extLst>
              <a:ext uri="{FF2B5EF4-FFF2-40B4-BE49-F238E27FC236}">
                <a16:creationId xmlns:a16="http://schemas.microsoft.com/office/drawing/2014/main" id="{81E49290-415F-1D41-9231-E1BCCAAC25F9}"/>
              </a:ext>
            </a:extLst>
          </p:cNvPr>
          <p:cNvSpPr>
            <a:spLocks noChangeAspect="1"/>
          </p:cNvSpPr>
          <p:nvPr/>
        </p:nvSpPr>
        <p:spPr>
          <a:xfrm>
            <a:off x="18238275" y="10442200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5028" y="15808"/>
                </a:moveTo>
                <a:lnTo>
                  <a:pt x="14209" y="16525"/>
                </a:lnTo>
                <a:cubicBezTo>
                  <a:pt x="13982" y="16723"/>
                  <a:pt x="13616" y="16723"/>
                  <a:pt x="13389" y="16525"/>
                </a:cubicBezTo>
                <a:lnTo>
                  <a:pt x="10800" y="14255"/>
                </a:lnTo>
                <a:lnTo>
                  <a:pt x="8211" y="16521"/>
                </a:lnTo>
                <a:cubicBezTo>
                  <a:pt x="7984" y="16719"/>
                  <a:pt x="7618" y="16719"/>
                  <a:pt x="7391" y="16521"/>
                </a:cubicBezTo>
                <a:lnTo>
                  <a:pt x="6572" y="15803"/>
                </a:lnTo>
                <a:cubicBezTo>
                  <a:pt x="6345" y="15605"/>
                  <a:pt x="6345" y="15285"/>
                  <a:pt x="6572" y="15086"/>
                </a:cubicBezTo>
                <a:lnTo>
                  <a:pt x="9161" y="12821"/>
                </a:lnTo>
                <a:lnTo>
                  <a:pt x="6572" y="10555"/>
                </a:lnTo>
                <a:cubicBezTo>
                  <a:pt x="6345" y="10357"/>
                  <a:pt x="6345" y="10036"/>
                  <a:pt x="6572" y="9838"/>
                </a:cubicBezTo>
                <a:lnTo>
                  <a:pt x="7391" y="9121"/>
                </a:lnTo>
                <a:cubicBezTo>
                  <a:pt x="7618" y="8923"/>
                  <a:pt x="7984" y="8923"/>
                  <a:pt x="8211" y="9121"/>
                </a:cubicBezTo>
                <a:lnTo>
                  <a:pt x="10800" y="11386"/>
                </a:lnTo>
                <a:lnTo>
                  <a:pt x="13389" y="9121"/>
                </a:lnTo>
                <a:cubicBezTo>
                  <a:pt x="13616" y="8923"/>
                  <a:pt x="13982" y="8923"/>
                  <a:pt x="14209" y="9121"/>
                </a:cubicBezTo>
                <a:lnTo>
                  <a:pt x="15028" y="9838"/>
                </a:lnTo>
                <a:cubicBezTo>
                  <a:pt x="15255" y="10036"/>
                  <a:pt x="15255" y="10357"/>
                  <a:pt x="15028" y="10555"/>
                </a:cubicBezTo>
                <a:lnTo>
                  <a:pt x="12434" y="12825"/>
                </a:lnTo>
                <a:lnTo>
                  <a:pt x="15024" y="15090"/>
                </a:lnTo>
                <a:cubicBezTo>
                  <a:pt x="15255" y="15289"/>
                  <a:pt x="15255" y="15609"/>
                  <a:pt x="15028" y="1580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51" name="Product Marketing.…">
            <a:extLst>
              <a:ext uri="{FF2B5EF4-FFF2-40B4-BE49-F238E27FC236}">
                <a16:creationId xmlns:a16="http://schemas.microsoft.com/office/drawing/2014/main" id="{FC422787-E1E5-D243-9004-7C44AFCA7365}"/>
              </a:ext>
            </a:extLst>
          </p:cNvPr>
          <p:cNvSpPr txBox="1"/>
          <p:nvPr/>
        </p:nvSpPr>
        <p:spPr>
          <a:xfrm>
            <a:off x="16355541" y="6419693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52" name="Product Marketing.…">
            <a:extLst>
              <a:ext uri="{FF2B5EF4-FFF2-40B4-BE49-F238E27FC236}">
                <a16:creationId xmlns:a16="http://schemas.microsoft.com/office/drawing/2014/main" id="{3DD4F40E-C3DA-D74F-BEFD-D3B6185DD6D3}"/>
              </a:ext>
            </a:extLst>
          </p:cNvPr>
          <p:cNvSpPr txBox="1"/>
          <p:nvPr/>
        </p:nvSpPr>
        <p:spPr>
          <a:xfrm>
            <a:off x="16455793" y="10953426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53" name="Product Marketing.…">
            <a:extLst>
              <a:ext uri="{FF2B5EF4-FFF2-40B4-BE49-F238E27FC236}">
                <a16:creationId xmlns:a16="http://schemas.microsoft.com/office/drawing/2014/main" id="{B9D81405-F6A4-E840-82F5-80DDE840C6DC}"/>
              </a:ext>
            </a:extLst>
          </p:cNvPr>
          <p:cNvSpPr txBox="1"/>
          <p:nvPr/>
        </p:nvSpPr>
        <p:spPr>
          <a:xfrm>
            <a:off x="16455793" y="8359192"/>
            <a:ext cx="178248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Half-way</a:t>
            </a:r>
          </a:p>
        </p:txBody>
      </p:sp>
      <p:sp>
        <p:nvSpPr>
          <p:cNvPr id="59" name="Product Marketing.…">
            <a:extLst>
              <a:ext uri="{FF2B5EF4-FFF2-40B4-BE49-F238E27FC236}">
                <a16:creationId xmlns:a16="http://schemas.microsoft.com/office/drawing/2014/main" id="{D88B9C68-A4AC-A64B-9A5C-B480029C9786}"/>
              </a:ext>
            </a:extLst>
          </p:cNvPr>
          <p:cNvSpPr txBox="1"/>
          <p:nvPr/>
        </p:nvSpPr>
        <p:spPr>
          <a:xfrm>
            <a:off x="2280524" y="5909910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>
                <a:solidFill>
                  <a:schemeClr val="tx1"/>
                </a:solidFill>
              </a:rPr>
              <a:t>Image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0C8FFF0-13A6-0C47-8642-D7B54B5BA0CC}"/>
              </a:ext>
            </a:extLst>
          </p:cNvPr>
          <p:cNvCxnSpPr/>
          <p:nvPr/>
        </p:nvCxnSpPr>
        <p:spPr>
          <a:xfrm>
            <a:off x="12252960" y="7188653"/>
            <a:ext cx="0" cy="3165127"/>
          </a:xfrm>
          <a:prstGeom prst="line">
            <a:avLst/>
          </a:prstGeom>
          <a:noFill/>
          <a:ln w="38100" cap="flat">
            <a:solidFill>
              <a:srgbClr val="39425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fik 18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E3FECE6E-E318-D64D-B36A-CD85AF0F2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8" y="7034255"/>
            <a:ext cx="5064980" cy="3368211"/>
          </a:xfrm>
          <a:prstGeom prst="rect">
            <a:avLst/>
          </a:prstGeom>
        </p:spPr>
      </p:pic>
      <p:pic>
        <p:nvPicPr>
          <p:cNvPr id="65" name="Grafik 64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171FF50B-92DC-E64C-8728-656B401EA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7466" r="72882" b="55990"/>
          <a:stretch/>
        </p:blipFill>
        <p:spPr>
          <a:xfrm>
            <a:off x="7758729" y="7224281"/>
            <a:ext cx="1407234" cy="1583918"/>
          </a:xfrm>
          <a:prstGeom prst="rect">
            <a:avLst/>
          </a:prstGeom>
        </p:spPr>
      </p:pic>
      <p:pic>
        <p:nvPicPr>
          <p:cNvPr id="66" name="Grafik 65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D35718E0-D69E-CD4A-95A2-E1A3DE6EE4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6826" r="44335" b="66630"/>
          <a:stretch/>
        </p:blipFill>
        <p:spPr>
          <a:xfrm>
            <a:off x="10005844" y="7224281"/>
            <a:ext cx="1407234" cy="1583918"/>
          </a:xfrm>
          <a:prstGeom prst="rect">
            <a:avLst/>
          </a:prstGeom>
        </p:spPr>
      </p:pic>
      <p:pic>
        <p:nvPicPr>
          <p:cNvPr id="67" name="Grafik 66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1EA30736-9F7A-C642-BAC5-8E344FB666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4" t="3665" r="8162" b="69791"/>
          <a:stretch/>
        </p:blipFill>
        <p:spPr>
          <a:xfrm>
            <a:off x="8817629" y="9151857"/>
            <a:ext cx="1407234" cy="1583918"/>
          </a:xfrm>
          <a:prstGeom prst="rect">
            <a:avLst/>
          </a:prstGeom>
        </p:spPr>
      </p:pic>
      <p:pic>
        <p:nvPicPr>
          <p:cNvPr id="68" name="Grafik 67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80691E84-B07E-EC4D-8F5A-802C83CD71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7466" r="72882" b="55990"/>
          <a:stretch/>
        </p:blipFill>
        <p:spPr>
          <a:xfrm>
            <a:off x="20353458" y="10530799"/>
            <a:ext cx="1407234" cy="1583918"/>
          </a:xfrm>
          <a:prstGeom prst="rect">
            <a:avLst/>
          </a:prstGeom>
        </p:spPr>
      </p:pic>
      <p:pic>
        <p:nvPicPr>
          <p:cNvPr id="69" name="Grafik 68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C60DDC6B-53E1-1040-9728-0CF3F22B57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4" t="3665" r="8162" b="69791"/>
          <a:stretch/>
        </p:blipFill>
        <p:spPr>
          <a:xfrm>
            <a:off x="20309723" y="5992707"/>
            <a:ext cx="1407234" cy="1583918"/>
          </a:xfrm>
          <a:prstGeom prst="rect">
            <a:avLst/>
          </a:prstGeom>
        </p:spPr>
      </p:pic>
      <p:pic>
        <p:nvPicPr>
          <p:cNvPr id="70" name="Grafik 69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B752935F-5700-2145-9F82-69EF029E64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6826" r="44335" b="66630"/>
          <a:stretch/>
        </p:blipFill>
        <p:spPr>
          <a:xfrm>
            <a:off x="20353458" y="8295294"/>
            <a:ext cx="1407234" cy="15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Detecting Faces</a:t>
            </a:r>
          </a:p>
        </p:txBody>
      </p:sp>
      <p:sp>
        <p:nvSpPr>
          <p:cNvPr id="13" name="Rechteck">
            <a:extLst>
              <a:ext uri="{FF2B5EF4-FFF2-40B4-BE49-F238E27FC236}">
                <a16:creationId xmlns:a16="http://schemas.microsoft.com/office/drawing/2014/main" id="{4A2B9435-071E-2F41-B299-AC21C812E1C4}"/>
              </a:ext>
            </a:extLst>
          </p:cNvPr>
          <p:cNvSpPr/>
          <p:nvPr/>
        </p:nvSpPr>
        <p:spPr>
          <a:xfrm>
            <a:off x="0" y="13291099"/>
            <a:ext cx="4074896" cy="4491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4" name="Rechteck">
            <a:extLst>
              <a:ext uri="{FF2B5EF4-FFF2-40B4-BE49-F238E27FC236}">
                <a16:creationId xmlns:a16="http://schemas.microsoft.com/office/drawing/2014/main" id="{C19BFD1C-98CD-934C-BE0A-86FD2408A3E8}"/>
              </a:ext>
            </a:extLst>
          </p:cNvPr>
          <p:cNvSpPr/>
          <p:nvPr/>
        </p:nvSpPr>
        <p:spPr>
          <a:xfrm>
            <a:off x="4070318" y="13291099"/>
            <a:ext cx="4074896" cy="44917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5" name="Rechteck">
            <a:extLst>
              <a:ext uri="{FF2B5EF4-FFF2-40B4-BE49-F238E27FC236}">
                <a16:creationId xmlns:a16="http://schemas.microsoft.com/office/drawing/2014/main" id="{1233988F-4EB5-B946-8E5F-BD2FD2824D37}"/>
              </a:ext>
            </a:extLst>
          </p:cNvPr>
          <p:cNvSpPr/>
          <p:nvPr/>
        </p:nvSpPr>
        <p:spPr>
          <a:xfrm>
            <a:off x="8111353" y="13291099"/>
            <a:ext cx="4074896" cy="44917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91C7C6EF-9F0C-2B40-8C26-64BF51759FBF}"/>
              </a:ext>
            </a:extLst>
          </p:cNvPr>
          <p:cNvSpPr/>
          <p:nvPr/>
        </p:nvSpPr>
        <p:spPr>
          <a:xfrm>
            <a:off x="12181673" y="13291099"/>
            <a:ext cx="4074896" cy="44917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7" name="Rechteck">
            <a:extLst>
              <a:ext uri="{FF2B5EF4-FFF2-40B4-BE49-F238E27FC236}">
                <a16:creationId xmlns:a16="http://schemas.microsoft.com/office/drawing/2014/main" id="{8C78FF07-4F5E-5545-9951-1A28BE630B6F}"/>
              </a:ext>
            </a:extLst>
          </p:cNvPr>
          <p:cNvSpPr/>
          <p:nvPr/>
        </p:nvSpPr>
        <p:spPr>
          <a:xfrm>
            <a:off x="16251992" y="13291099"/>
            <a:ext cx="4074896" cy="44917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8" name="Rechteck">
            <a:extLst>
              <a:ext uri="{FF2B5EF4-FFF2-40B4-BE49-F238E27FC236}">
                <a16:creationId xmlns:a16="http://schemas.microsoft.com/office/drawing/2014/main" id="{64C42CCA-1BD2-5E48-9CEC-38FC464DF5F9}"/>
              </a:ext>
            </a:extLst>
          </p:cNvPr>
          <p:cNvSpPr/>
          <p:nvPr/>
        </p:nvSpPr>
        <p:spPr>
          <a:xfrm>
            <a:off x="20309102" y="13291099"/>
            <a:ext cx="4074896" cy="449175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/>
          <p:nvPr/>
        </p:nvSpPr>
        <p:spPr>
          <a:xfrm>
            <a:off x="0" y="0"/>
            <a:ext cx="8496235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1305744" y="1395870"/>
            <a:ext cx="6210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400"/>
              <a:buFont typeface="Source Sans Pro"/>
              <a:buNone/>
            </a:pPr>
            <a:r>
              <a:rPr lang="en-US" sz="7400" b="1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 Face Detection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1314775" y="4126406"/>
            <a:ext cx="6192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Choice 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Detection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Cropping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as Array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30" name="Google Shape;230;p13"/>
          <p:cNvGrpSpPr/>
          <p:nvPr/>
        </p:nvGrpSpPr>
        <p:grpSpPr>
          <a:xfrm>
            <a:off x="-4234" y="4233"/>
            <a:ext cx="8504702" cy="223442"/>
            <a:chOff x="0" y="0"/>
            <a:chExt cx="8504700" cy="223441"/>
          </a:xfrm>
        </p:grpSpPr>
        <p:sp>
          <p:nvSpPr>
            <p:cNvPr id="231" name="Google Shape;231;p13"/>
            <p:cNvSpPr/>
            <p:nvPr/>
          </p:nvSpPr>
          <p:spPr>
            <a:xfrm>
              <a:off x="0" y="0"/>
              <a:ext cx="1704922" cy="223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703007" y="0"/>
              <a:ext cx="1704923" cy="2234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3393762" y="0"/>
              <a:ext cx="1704923" cy="2234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096770" y="0"/>
              <a:ext cx="1704923" cy="2234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99777" y="0"/>
              <a:ext cx="1704923" cy="22344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36" name="Google Shape;236;p13"/>
          <p:cNvGrpSpPr/>
          <p:nvPr/>
        </p:nvGrpSpPr>
        <p:grpSpPr>
          <a:xfrm>
            <a:off x="-4234" y="13003543"/>
            <a:ext cx="8504702" cy="719999"/>
            <a:chOff x="0" y="0"/>
            <a:chExt cx="8504700" cy="719998"/>
          </a:xfrm>
        </p:grpSpPr>
        <p:sp>
          <p:nvSpPr>
            <p:cNvPr id="237" name="Google Shape;237;p13"/>
            <p:cNvSpPr/>
            <p:nvPr/>
          </p:nvSpPr>
          <p:spPr>
            <a:xfrm>
              <a:off x="0" y="0"/>
              <a:ext cx="1704922" cy="71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703007" y="0"/>
              <a:ext cx="1704923" cy="7199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393762" y="0"/>
              <a:ext cx="1704923" cy="719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096770" y="0"/>
              <a:ext cx="1704923" cy="7199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6799777" y="0"/>
              <a:ext cx="1704923" cy="71999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42" name="Google Shape;242;p13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8</a:t>
            </a:fld>
            <a:endParaRPr/>
          </a:p>
        </p:txBody>
      </p:sp>
      <p:pic>
        <p:nvPicPr>
          <p:cNvPr id="243" name="Google Shape;24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51" y="-5966"/>
            <a:ext cx="1833613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/>
          <p:nvPr/>
        </p:nvSpPr>
        <p:spPr>
          <a:xfrm>
            <a:off x="6842938" y="2080722"/>
            <a:ext cx="1069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ans Pro"/>
              <a:buNone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Cropping and Video Detection</a:t>
            </a:r>
            <a:endParaRPr sz="11000" b="0" i="0" u="none" strike="noStrike" cap="none" dirty="0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2937621" y="878455"/>
            <a:ext cx="18508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Choice</a:t>
            </a: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10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/>
              <a:t>9</a:t>
            </a:fld>
            <a:endParaRPr sz="16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03" name="Google Shape;403;p10"/>
          <p:cNvGrpSpPr/>
          <p:nvPr/>
        </p:nvGrpSpPr>
        <p:grpSpPr>
          <a:xfrm>
            <a:off x="6932788" y="4219387"/>
            <a:ext cx="5080001" cy="5080001"/>
            <a:chOff x="0" y="0"/>
            <a:chExt cx="5080000" cy="5080000"/>
          </a:xfrm>
        </p:grpSpPr>
        <p:sp>
          <p:nvSpPr>
            <p:cNvPr id="404" name="Google Shape;404;p10"/>
            <p:cNvSpPr/>
            <p:nvPr/>
          </p:nvSpPr>
          <p:spPr>
            <a:xfrm>
              <a:off x="0" y="0"/>
              <a:ext cx="5080000" cy="50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10"/>
            <p:cNvSpPr txBox="1"/>
            <p:nvPr/>
          </p:nvSpPr>
          <p:spPr>
            <a:xfrm>
              <a:off x="463962" y="707938"/>
              <a:ext cx="4152000" cy="3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Mtcnn</a:t>
              </a:r>
              <a:endParaRPr sz="50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18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Video Speed was </a:t>
              </a:r>
              <a:r>
                <a:rPr lang="en-US" sz="29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laggy</a:t>
              </a: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and slow</a:t>
              </a:r>
              <a:r>
                <a:rPr lang="en-US" sz="29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29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10"/>
          <p:cNvGrpSpPr/>
          <p:nvPr/>
        </p:nvGrpSpPr>
        <p:grpSpPr>
          <a:xfrm>
            <a:off x="11626144" y="4219387"/>
            <a:ext cx="5080001" cy="5080001"/>
            <a:chOff x="0" y="0"/>
            <a:chExt cx="5080000" cy="5080000"/>
          </a:xfrm>
        </p:grpSpPr>
        <p:sp>
          <p:nvSpPr>
            <p:cNvPr id="407" name="Google Shape;407;p10"/>
            <p:cNvSpPr/>
            <p:nvPr/>
          </p:nvSpPr>
          <p:spPr>
            <a:xfrm>
              <a:off x="0" y="0"/>
              <a:ext cx="5080000" cy="50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10"/>
            <p:cNvSpPr txBox="1"/>
            <p:nvPr/>
          </p:nvSpPr>
          <p:spPr>
            <a:xfrm>
              <a:off x="463956" y="731640"/>
              <a:ext cx="4152000" cy="33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OpenCV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Did not detect faces with mask</a:t>
              </a:r>
              <a:endParaRPr sz="22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10"/>
          <p:cNvGrpSpPr/>
          <p:nvPr/>
        </p:nvGrpSpPr>
        <p:grpSpPr>
          <a:xfrm>
            <a:off x="16319500" y="4219387"/>
            <a:ext cx="5079900" cy="5079901"/>
            <a:chOff x="0" y="0"/>
            <a:chExt cx="5079900" cy="5079900"/>
          </a:xfrm>
        </p:grpSpPr>
        <p:sp>
          <p:nvSpPr>
            <p:cNvPr id="410" name="Google Shape;410;p10"/>
            <p:cNvSpPr/>
            <p:nvPr/>
          </p:nvSpPr>
          <p:spPr>
            <a:xfrm>
              <a:off x="0" y="0"/>
              <a:ext cx="5079900" cy="507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10"/>
            <p:cNvSpPr txBox="1"/>
            <p:nvPr/>
          </p:nvSpPr>
          <p:spPr>
            <a:xfrm>
              <a:off x="463975" y="731639"/>
              <a:ext cx="4152000" cy="3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DLIB</a:t>
              </a: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Only recognised faces from the front</a:t>
              </a:r>
              <a:endParaRPr sz="22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2" name="Google Shape;412;p10"/>
          <p:cNvSpPr txBox="1"/>
          <p:nvPr/>
        </p:nvSpPr>
        <p:spPr>
          <a:xfrm>
            <a:off x="4183533" y="10318831"/>
            <a:ext cx="16017001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2100"/>
              <a:buFont typeface="Source Sans Pro"/>
              <a:buNone/>
            </a:pP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13" name="Google Shape;413;p10"/>
          <p:cNvGrpSpPr/>
          <p:nvPr/>
        </p:nvGrpSpPr>
        <p:grpSpPr>
          <a:xfrm>
            <a:off x="2239432" y="4219387"/>
            <a:ext cx="5079900" cy="5079900"/>
            <a:chOff x="0" y="0"/>
            <a:chExt cx="5079900" cy="5079900"/>
          </a:xfrm>
        </p:grpSpPr>
        <p:sp>
          <p:nvSpPr>
            <p:cNvPr id="414" name="Google Shape;414;p10"/>
            <p:cNvSpPr/>
            <p:nvPr/>
          </p:nvSpPr>
          <p:spPr>
            <a:xfrm>
              <a:off x="0" y="0"/>
              <a:ext cx="5079900" cy="507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10"/>
            <p:cNvSpPr txBox="1"/>
            <p:nvPr/>
          </p:nvSpPr>
          <p:spPr>
            <a:xfrm>
              <a:off x="463968" y="873765"/>
              <a:ext cx="4152000" cy="3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Blazeface</a:t>
              </a: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5000"/>
                <a:buFont typeface="Source Sans Pro"/>
                <a:buNone/>
              </a:pP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Final Choice: Due to resolution and speed</a:t>
              </a: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2100"/>
                <a:buFont typeface="Source Sans Pro"/>
                <a:buNone/>
              </a:pP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416" name="Google Shape;41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712" y="9561296"/>
            <a:ext cx="4212866" cy="273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00" y="9579438"/>
            <a:ext cx="3850754" cy="273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236" y="9530816"/>
            <a:ext cx="4099002" cy="273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10061" y="9561296"/>
            <a:ext cx="4099002" cy="273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Multicolor 3">
      <a:dk1>
        <a:srgbClr val="394256"/>
      </a:dk1>
      <a:lt1>
        <a:srgbClr val="38AD96"/>
      </a:lt1>
      <a:dk2>
        <a:srgbClr val="F2F2F2"/>
      </a:dk2>
      <a:lt2>
        <a:srgbClr val="FFFFFF"/>
      </a:lt2>
      <a:accent1>
        <a:srgbClr val="1AAD96"/>
      </a:accent1>
      <a:accent2>
        <a:srgbClr val="A9C370"/>
      </a:accent2>
      <a:accent3>
        <a:srgbClr val="F5AE3B"/>
      </a:accent3>
      <a:accent4>
        <a:srgbClr val="CC4E3D"/>
      </a:accent4>
      <a:accent5>
        <a:srgbClr val="56687C"/>
      </a:accent5>
      <a:accent6>
        <a:srgbClr val="94A4B5"/>
      </a:accent6>
      <a:hlink>
        <a:srgbClr val="38AD96"/>
      </a:hlink>
      <a:folHlink>
        <a:srgbClr val="38AD96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9425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-21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77800" cap="flat">
          <a:solidFill>
            <a:srgbClr val="39425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ts val="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0" b="1" i="0" u="none" strike="noStrike" cap="none" spc="-110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9425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-21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77800" cap="flat">
          <a:solidFill>
            <a:srgbClr val="39425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ts val="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0" b="1" i="0" u="none" strike="noStrike" cap="none" spc="-110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Macintosh PowerPoint</Application>
  <PresentationFormat>Benutzerdefiniert</PresentationFormat>
  <Paragraphs>183</Paragraphs>
  <Slides>23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Inter</vt:lpstr>
      <vt:lpstr>Source Sans Pro</vt:lpstr>
      <vt:lpstr>Source Sans Pro ExtraLight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Higgins, Marc</cp:lastModifiedBy>
  <cp:revision>199</cp:revision>
  <dcterms:modified xsi:type="dcterms:W3CDTF">2021-09-16T17:56:34Z</dcterms:modified>
</cp:coreProperties>
</file>